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9" r:id="rId5"/>
    <p:sldId id="331" r:id="rId6"/>
    <p:sldId id="387" r:id="rId7"/>
    <p:sldId id="378" r:id="rId8"/>
    <p:sldId id="397" r:id="rId9"/>
    <p:sldId id="377" r:id="rId10"/>
    <p:sldId id="379" r:id="rId11"/>
    <p:sldId id="395" r:id="rId12"/>
    <p:sldId id="338" r:id="rId13"/>
    <p:sldId id="398" r:id="rId14"/>
    <p:sldId id="375" r:id="rId15"/>
    <p:sldId id="381" r:id="rId16"/>
    <p:sldId id="396" r:id="rId17"/>
    <p:sldId id="343" r:id="rId18"/>
    <p:sldId id="337" r:id="rId19"/>
    <p:sldId id="386" r:id="rId20"/>
    <p:sldId id="389" r:id="rId21"/>
    <p:sldId id="390" r:id="rId22"/>
    <p:sldId id="391" r:id="rId23"/>
    <p:sldId id="382" r:id="rId24"/>
    <p:sldId id="380" r:id="rId25"/>
    <p:sldId id="394" r:id="rId26"/>
    <p:sldId id="385" r:id="rId27"/>
    <p:sldId id="392" r:id="rId28"/>
    <p:sldId id="383" r:id="rId29"/>
    <p:sldId id="282" r:id="rId30"/>
  </p:sldIdLst>
  <p:sldSz cx="8640763" cy="990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lien De Decker" initials="JDD" lastIdx="2" clrIdx="0">
    <p:extLst>
      <p:ext uri="{19B8F6BF-5375-455C-9EA6-DF929625EA0E}">
        <p15:presenceInfo xmlns:p15="http://schemas.microsoft.com/office/powerpoint/2012/main" userId="Jolien De Decker" providerId="None"/>
      </p:ext>
    </p:extLst>
  </p:cmAuthor>
  <p:cmAuthor id="2" name="Helga Van Loo" initials="HVL" lastIdx="14" clrIdx="1">
    <p:extLst>
      <p:ext uri="{19B8F6BF-5375-455C-9EA6-DF929625EA0E}">
        <p15:presenceInfo xmlns:p15="http://schemas.microsoft.com/office/powerpoint/2012/main" userId="S-1-5-21-4060015860-3155939536-3220560164-20930" providerId="AD"/>
      </p:ext>
    </p:extLst>
  </p:cmAuthor>
  <p:cmAuthor id="3" name="Jolien De Decker" initials="JDD [2]" lastIdx="1" clrIdx="2">
    <p:extLst>
      <p:ext uri="{19B8F6BF-5375-455C-9EA6-DF929625EA0E}">
        <p15:presenceInfo xmlns:p15="http://schemas.microsoft.com/office/powerpoint/2012/main" userId="S-1-5-21-4060015860-3155939536-3220560164-426974" providerId="AD"/>
      </p:ext>
    </p:extLst>
  </p:cmAuthor>
  <p:cmAuthor id="4" name="Philippe Hiligsmann" initials="PH" lastIdx="33" clrIdx="3">
    <p:extLst>
      <p:ext uri="{19B8F6BF-5375-455C-9EA6-DF929625EA0E}">
        <p15:presenceInfo xmlns:p15="http://schemas.microsoft.com/office/powerpoint/2012/main" userId="S-1-5-21-3833422039-1977871958-3486634389-5349" providerId="AD"/>
      </p:ext>
    </p:extLst>
  </p:cmAuthor>
  <p:cmAuthor id="5" name="Stefan Ulrichs" initials="SU" lastIdx="84" clrIdx="4">
    <p:extLst>
      <p:ext uri="{19B8F6BF-5375-455C-9EA6-DF929625EA0E}">
        <p15:presenceInfo xmlns:p15="http://schemas.microsoft.com/office/powerpoint/2012/main" userId="7058c471d1cd2d06" providerId="Windows Live"/>
      </p:ext>
    </p:extLst>
  </p:cmAuthor>
  <p:cmAuthor id="6" name="Nessas Kred" initials="NK" lastIdx="26" clrIdx="5">
    <p:extLst>
      <p:ext uri="{19B8F6BF-5375-455C-9EA6-DF929625EA0E}">
        <p15:presenceInfo xmlns:p15="http://schemas.microsoft.com/office/powerpoint/2012/main" userId="fcbceed1e471b4f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A1"/>
    <a:srgbClr val="FF5300"/>
    <a:srgbClr val="DEEBEC"/>
    <a:srgbClr val="C8DBC3"/>
    <a:srgbClr val="D6FEFE"/>
    <a:srgbClr val="F4F4F4"/>
    <a:srgbClr val="3FA9C4"/>
    <a:srgbClr val="B7FAFF"/>
    <a:srgbClr val="61F4FF"/>
    <a:srgbClr val="00C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9" autoAdjust="0"/>
    <p:restoredTop sz="94620" autoAdjust="0"/>
  </p:normalViewPr>
  <p:slideViewPr>
    <p:cSldViewPr snapToGrid="0">
      <p:cViewPr>
        <p:scale>
          <a:sx n="50" d="100"/>
          <a:sy n="50" d="100"/>
        </p:scale>
        <p:origin x="146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ine Degrave" userId="2fafb7b1-677d-4618-8873-a05a7e0b372e" providerId="ADAL" clId="{7DF3832A-2A6F-497A-9084-24173ECAD69B}"/>
    <pc:docChg chg="modSld">
      <pc:chgData name="Pauline Degrave" userId="2fafb7b1-677d-4618-8873-a05a7e0b372e" providerId="ADAL" clId="{7DF3832A-2A6F-497A-9084-24173ECAD69B}" dt="2022-12-09T13:36:34.579" v="66" actId="1076"/>
      <pc:docMkLst>
        <pc:docMk/>
      </pc:docMkLst>
      <pc:sldChg chg="modSp">
        <pc:chgData name="Pauline Degrave" userId="2fafb7b1-677d-4618-8873-a05a7e0b372e" providerId="ADAL" clId="{7DF3832A-2A6F-497A-9084-24173ECAD69B}" dt="2022-12-09T13:36:34.579" v="66" actId="1076"/>
        <pc:sldMkLst>
          <pc:docMk/>
          <pc:sldMk cId="1530658171" sldId="269"/>
        </pc:sldMkLst>
        <pc:spChg chg="mod">
          <ac:chgData name="Pauline Degrave" userId="2fafb7b1-677d-4618-8873-a05a7e0b372e" providerId="ADAL" clId="{7DF3832A-2A6F-497A-9084-24173ECAD69B}" dt="2022-12-09T13:29:22.256" v="30" actId="1037"/>
          <ac:spMkLst>
            <pc:docMk/>
            <pc:sldMk cId="1530658171" sldId="269"/>
            <ac:spMk id="22" creationId="{00000000-0000-0000-0000-000000000000}"/>
          </ac:spMkLst>
        </pc:spChg>
        <pc:spChg chg="mod">
          <ac:chgData name="Pauline Degrave" userId="2fafb7b1-677d-4618-8873-a05a7e0b372e" providerId="ADAL" clId="{7DF3832A-2A6F-497A-9084-24173ECAD69B}" dt="2022-12-09T13:30:19.663" v="43" actId="1037"/>
          <ac:spMkLst>
            <pc:docMk/>
            <pc:sldMk cId="1530658171" sldId="269"/>
            <ac:spMk id="28" creationId="{69DD6DAA-57E0-4A45-AB27-05A5A04BB6F8}"/>
          </ac:spMkLst>
        </pc:spChg>
        <pc:spChg chg="mod">
          <ac:chgData name="Pauline Degrave" userId="2fafb7b1-677d-4618-8873-a05a7e0b372e" providerId="ADAL" clId="{7DF3832A-2A6F-497A-9084-24173ECAD69B}" dt="2022-12-09T13:29:15.771" v="25" actId="1037"/>
          <ac:spMkLst>
            <pc:docMk/>
            <pc:sldMk cId="1530658171" sldId="269"/>
            <ac:spMk id="31" creationId="{AF6761B5-F9D9-4E4E-BCE5-6166E0593B63}"/>
          </ac:spMkLst>
        </pc:spChg>
        <pc:spChg chg="mod">
          <ac:chgData name="Pauline Degrave" userId="2fafb7b1-677d-4618-8873-a05a7e0b372e" providerId="ADAL" clId="{7DF3832A-2A6F-497A-9084-24173ECAD69B}" dt="2022-12-09T13:29:34.030" v="33" actId="1038"/>
          <ac:spMkLst>
            <pc:docMk/>
            <pc:sldMk cId="1530658171" sldId="269"/>
            <ac:spMk id="39" creationId="{93BE7C93-C442-482A-840A-4028FE8BB222}"/>
          </ac:spMkLst>
        </pc:spChg>
        <pc:spChg chg="mod">
          <ac:chgData name="Pauline Degrave" userId="2fafb7b1-677d-4618-8873-a05a7e0b372e" providerId="ADAL" clId="{7DF3832A-2A6F-497A-9084-24173ECAD69B}" dt="2022-12-09T13:29:39.455" v="35" actId="1038"/>
          <ac:spMkLst>
            <pc:docMk/>
            <pc:sldMk cId="1530658171" sldId="269"/>
            <ac:spMk id="47" creationId="{32D996AF-3198-4B8B-B47A-0276EF953B94}"/>
          </ac:spMkLst>
        </pc:spChg>
        <pc:spChg chg="mod">
          <ac:chgData name="Pauline Degrave" userId="2fafb7b1-677d-4618-8873-a05a7e0b372e" providerId="ADAL" clId="{7DF3832A-2A6F-497A-9084-24173ECAD69B}" dt="2022-12-09T13:29:01.235" v="15" actId="1076"/>
          <ac:spMkLst>
            <pc:docMk/>
            <pc:sldMk cId="1530658171" sldId="269"/>
            <ac:spMk id="53" creationId="{739D5726-C6D7-4032-A1DF-EA69580110B6}"/>
          </ac:spMkLst>
        </pc:spChg>
        <pc:spChg chg="mod">
          <ac:chgData name="Pauline Degrave" userId="2fafb7b1-677d-4618-8873-a05a7e0b372e" providerId="ADAL" clId="{7DF3832A-2A6F-497A-9084-24173ECAD69B}" dt="2022-12-09T13:22:01.775" v="7" actId="1038"/>
          <ac:spMkLst>
            <pc:docMk/>
            <pc:sldMk cId="1530658171" sldId="269"/>
            <ac:spMk id="54" creationId="{F61EAC63-91F3-4973-B4CC-89E68CF66F60}"/>
          </ac:spMkLst>
        </pc:spChg>
        <pc:spChg chg="mod">
          <ac:chgData name="Pauline Degrave" userId="2fafb7b1-677d-4618-8873-a05a7e0b372e" providerId="ADAL" clId="{7DF3832A-2A6F-497A-9084-24173ECAD69B}" dt="2022-12-09T13:29:04.140" v="18" actId="1036"/>
          <ac:spMkLst>
            <pc:docMk/>
            <pc:sldMk cId="1530658171" sldId="269"/>
            <ac:spMk id="57" creationId="{C1BA3DC0-742C-4D87-A7F0-4C74F61A7EFF}"/>
          </ac:spMkLst>
        </pc:spChg>
        <pc:spChg chg="mod">
          <ac:chgData name="Pauline Degrave" userId="2fafb7b1-677d-4618-8873-a05a7e0b372e" providerId="ADAL" clId="{7DF3832A-2A6F-497A-9084-24173ECAD69B}" dt="2022-12-09T13:29:45.291" v="40" actId="1036"/>
          <ac:spMkLst>
            <pc:docMk/>
            <pc:sldMk cId="1530658171" sldId="269"/>
            <ac:spMk id="59" creationId="{DE8DA8ED-32D3-4B00-8FC6-8B0AC5A86F20}"/>
          </ac:spMkLst>
        </pc:spChg>
        <pc:spChg chg="mod">
          <ac:chgData name="Pauline Degrave" userId="2fafb7b1-677d-4618-8873-a05a7e0b372e" providerId="ADAL" clId="{7DF3832A-2A6F-497A-9084-24173ECAD69B}" dt="2022-12-09T13:28:49.371" v="13" actId="1076"/>
          <ac:spMkLst>
            <pc:docMk/>
            <pc:sldMk cId="1530658171" sldId="269"/>
            <ac:spMk id="60" creationId="{6C410B43-B5F7-43E6-8843-A3C592B699AE}"/>
          </ac:spMkLst>
        </pc:spChg>
        <pc:spChg chg="mod">
          <ac:chgData name="Pauline Degrave" userId="2fafb7b1-677d-4618-8873-a05a7e0b372e" providerId="ADAL" clId="{7DF3832A-2A6F-497A-9084-24173ECAD69B}" dt="2022-12-09T13:29:29.550" v="32" actId="1038"/>
          <ac:spMkLst>
            <pc:docMk/>
            <pc:sldMk cId="1530658171" sldId="269"/>
            <ac:spMk id="61" creationId="{93BE7C93-C442-482A-840A-4028FE8BB222}"/>
          </ac:spMkLst>
        </pc:spChg>
        <pc:spChg chg="mod">
          <ac:chgData name="Pauline Degrave" userId="2fafb7b1-677d-4618-8873-a05a7e0b372e" providerId="ADAL" clId="{7DF3832A-2A6F-497A-9084-24173ECAD69B}" dt="2022-12-09T13:30:25.866" v="44" actId="14100"/>
          <ac:spMkLst>
            <pc:docMk/>
            <pc:sldMk cId="1530658171" sldId="269"/>
            <ac:spMk id="63" creationId="{D77C8F25-0286-448C-87F6-F25D355546F1}"/>
          </ac:spMkLst>
        </pc:spChg>
        <pc:spChg chg="mod">
          <ac:chgData name="Pauline Degrave" userId="2fafb7b1-677d-4618-8873-a05a7e0b372e" providerId="ADAL" clId="{7DF3832A-2A6F-497A-9084-24173ECAD69B}" dt="2022-12-09T13:30:43.345" v="46" actId="14100"/>
          <ac:spMkLst>
            <pc:docMk/>
            <pc:sldMk cId="1530658171" sldId="269"/>
            <ac:spMk id="68" creationId="{36C8BD99-761C-41DA-9B4A-D4B08E3855ED}"/>
          </ac:spMkLst>
        </pc:spChg>
        <pc:spChg chg="mod">
          <ac:chgData name="Pauline Degrave" userId="2fafb7b1-677d-4618-8873-a05a7e0b372e" providerId="ADAL" clId="{7DF3832A-2A6F-497A-9084-24173ECAD69B}" dt="2022-12-09T13:21:56.187" v="4" actId="1035"/>
          <ac:spMkLst>
            <pc:docMk/>
            <pc:sldMk cId="1530658171" sldId="269"/>
            <ac:spMk id="76" creationId="{6D347331-E430-48B4-8CFB-DD0B11AD6290}"/>
          </ac:spMkLst>
        </pc:spChg>
        <pc:spChg chg="mod">
          <ac:chgData name="Pauline Degrave" userId="2fafb7b1-677d-4618-8873-a05a7e0b372e" providerId="ADAL" clId="{7DF3832A-2A6F-497A-9084-24173ECAD69B}" dt="2022-12-09T13:31:23.674" v="54" actId="1035"/>
          <ac:spMkLst>
            <pc:docMk/>
            <pc:sldMk cId="1530658171" sldId="269"/>
            <ac:spMk id="80" creationId="{5A13D8CA-FDB5-481B-A4D4-61E5BCEDBB5B}"/>
          </ac:spMkLst>
        </pc:spChg>
        <pc:spChg chg="mod">
          <ac:chgData name="Pauline Degrave" userId="2fafb7b1-677d-4618-8873-a05a7e0b372e" providerId="ADAL" clId="{7DF3832A-2A6F-497A-9084-24173ECAD69B}" dt="2022-12-09T13:31:23.674" v="54" actId="1035"/>
          <ac:spMkLst>
            <pc:docMk/>
            <pc:sldMk cId="1530658171" sldId="269"/>
            <ac:spMk id="82" creationId="{51DE1C0B-D253-4C8E-81BC-6708E0BE267C}"/>
          </ac:spMkLst>
        </pc:spChg>
        <pc:spChg chg="mod">
          <ac:chgData name="Pauline Degrave" userId="2fafb7b1-677d-4618-8873-a05a7e0b372e" providerId="ADAL" clId="{7DF3832A-2A6F-497A-9084-24173ECAD69B}" dt="2022-12-09T13:31:23.674" v="54" actId="1035"/>
          <ac:spMkLst>
            <pc:docMk/>
            <pc:sldMk cId="1530658171" sldId="269"/>
            <ac:spMk id="83" creationId="{76959402-9036-4645-83BC-D67BBD7E4517}"/>
          </ac:spMkLst>
        </pc:spChg>
        <pc:spChg chg="mod">
          <ac:chgData name="Pauline Degrave" userId="2fafb7b1-677d-4618-8873-a05a7e0b372e" providerId="ADAL" clId="{7DF3832A-2A6F-497A-9084-24173ECAD69B}" dt="2022-12-09T13:31:23.674" v="54" actId="1035"/>
          <ac:spMkLst>
            <pc:docMk/>
            <pc:sldMk cId="1530658171" sldId="269"/>
            <ac:spMk id="84" creationId="{F6A98A0D-8F1A-4500-8AEF-7757155170E7}"/>
          </ac:spMkLst>
        </pc:spChg>
        <pc:grpChg chg="mod">
          <ac:chgData name="Pauline Degrave" userId="2fafb7b1-677d-4618-8873-a05a7e0b372e" providerId="ADAL" clId="{7DF3832A-2A6F-497A-9084-24173ECAD69B}" dt="2022-12-09T13:36:34.579" v="66" actId="1076"/>
          <ac:grpSpMkLst>
            <pc:docMk/>
            <pc:sldMk cId="1530658171" sldId="269"/>
            <ac:grpSpMk id="4" creationId="{3078BF11-16F1-4F6B-8B1D-723EBD85ED4D}"/>
          </ac:grpSpMkLst>
        </pc:grpChg>
        <pc:picChg chg="mod">
          <ac:chgData name="Pauline Degrave" userId="2fafb7b1-677d-4618-8873-a05a7e0b372e" providerId="ADAL" clId="{7DF3832A-2A6F-497A-9084-24173ECAD69B}" dt="2022-12-09T13:36:31.611" v="65" actId="1076"/>
          <ac:picMkLst>
            <pc:docMk/>
            <pc:sldMk cId="1530658171" sldId="269"/>
            <ac:picMk id="73" creationId="{92F98BCC-AC2D-4A18-9C35-68184E317AB0}"/>
          </ac:picMkLst>
        </pc:picChg>
      </pc:sldChg>
      <pc:sldChg chg="modSp">
        <pc:chgData name="Pauline Degrave" userId="2fafb7b1-677d-4618-8873-a05a7e0b372e" providerId="ADAL" clId="{7DF3832A-2A6F-497A-9084-24173ECAD69B}" dt="2022-12-09T13:33:15.794" v="56" actId="6549"/>
        <pc:sldMkLst>
          <pc:docMk/>
          <pc:sldMk cId="645006957" sldId="343"/>
        </pc:sldMkLst>
        <pc:spChg chg="mod">
          <ac:chgData name="Pauline Degrave" userId="2fafb7b1-677d-4618-8873-a05a7e0b372e" providerId="ADAL" clId="{7DF3832A-2A6F-497A-9084-24173ECAD69B}" dt="2022-12-09T13:33:15.794" v="56" actId="6549"/>
          <ac:spMkLst>
            <pc:docMk/>
            <pc:sldMk cId="645006957" sldId="343"/>
            <ac:spMk id="2" creationId="{7BAA2EA8-E07A-4184-9337-FE0EF092B9C3}"/>
          </ac:spMkLst>
        </pc:spChg>
      </pc:sldChg>
      <pc:sldChg chg="modSp">
        <pc:chgData name="Pauline Degrave" userId="2fafb7b1-677d-4618-8873-a05a7e0b372e" providerId="ADAL" clId="{7DF3832A-2A6F-497A-9084-24173ECAD69B}" dt="2022-12-09T13:32:45.464" v="55" actId="113"/>
        <pc:sldMkLst>
          <pc:docMk/>
          <pc:sldMk cId="3065524112" sldId="379"/>
        </pc:sldMkLst>
        <pc:spChg chg="mod">
          <ac:chgData name="Pauline Degrave" userId="2fafb7b1-677d-4618-8873-a05a7e0b372e" providerId="ADAL" clId="{7DF3832A-2A6F-497A-9084-24173ECAD69B}" dt="2022-12-09T13:32:45.464" v="55" actId="113"/>
          <ac:spMkLst>
            <pc:docMk/>
            <pc:sldMk cId="3065524112" sldId="379"/>
            <ac:spMk id="6" creationId="{AACC88EF-2515-4F53-9536-26BE01940B34}"/>
          </ac:spMkLst>
        </pc:spChg>
      </pc:sldChg>
      <pc:sldChg chg="modSp">
        <pc:chgData name="Pauline Degrave" userId="2fafb7b1-677d-4618-8873-a05a7e0b372e" providerId="ADAL" clId="{7DF3832A-2A6F-497A-9084-24173ECAD69B}" dt="2022-12-09T13:22:56.419" v="12" actId="403"/>
        <pc:sldMkLst>
          <pc:docMk/>
          <pc:sldMk cId="2736950844" sldId="385"/>
        </pc:sldMkLst>
        <pc:spChg chg="mod">
          <ac:chgData name="Pauline Degrave" userId="2fafb7b1-677d-4618-8873-a05a7e0b372e" providerId="ADAL" clId="{7DF3832A-2A6F-497A-9084-24173ECAD69B}" dt="2022-12-09T13:22:56.419" v="12" actId="403"/>
          <ac:spMkLst>
            <pc:docMk/>
            <pc:sldMk cId="2736950844" sldId="385"/>
            <ac:spMk id="16" creationId="{B979B908-6443-46C6-8397-06B4DFCB9780}"/>
          </ac:spMkLst>
        </pc:spChg>
      </pc:sldChg>
      <pc:sldChg chg="modSp">
        <pc:chgData name="Pauline Degrave" userId="2fafb7b1-677d-4618-8873-a05a7e0b372e" providerId="ADAL" clId="{7DF3832A-2A6F-497A-9084-24173ECAD69B}" dt="2022-12-09T13:35:30.702" v="64" actId="20577"/>
        <pc:sldMkLst>
          <pc:docMk/>
          <pc:sldMk cId="370539534" sldId="386"/>
        </pc:sldMkLst>
        <pc:spChg chg="mod">
          <ac:chgData name="Pauline Degrave" userId="2fafb7b1-677d-4618-8873-a05a7e0b372e" providerId="ADAL" clId="{7DF3832A-2A6F-497A-9084-24173ECAD69B}" dt="2022-12-09T13:35:30.702" v="64" actId="20577"/>
          <ac:spMkLst>
            <pc:docMk/>
            <pc:sldMk cId="370539534" sldId="386"/>
            <ac:spMk id="6" creationId="{A6806866-3907-45BB-995B-95828D9CD478}"/>
          </ac:spMkLst>
        </pc:spChg>
      </pc:sldChg>
      <pc:sldChg chg="modSp">
        <pc:chgData name="Pauline Degrave" userId="2fafb7b1-677d-4618-8873-a05a7e0b372e" providerId="ADAL" clId="{7DF3832A-2A6F-497A-9084-24173ECAD69B}" dt="2022-12-09T13:22:39.562" v="10" actId="1035"/>
        <pc:sldMkLst>
          <pc:docMk/>
          <pc:sldMk cId="3061984669" sldId="390"/>
        </pc:sldMkLst>
        <pc:spChg chg="mod">
          <ac:chgData name="Pauline Degrave" userId="2fafb7b1-677d-4618-8873-a05a7e0b372e" providerId="ADAL" clId="{7DF3832A-2A6F-497A-9084-24173ECAD69B}" dt="2022-12-09T13:22:39.562" v="10" actId="1035"/>
          <ac:spMkLst>
            <pc:docMk/>
            <pc:sldMk cId="3061984669" sldId="390"/>
            <ac:spMk id="18" creationId="{0BBC98E6-562B-4DC4-81A5-86F63266416A}"/>
          </ac:spMkLst>
        </pc:spChg>
      </pc:sldChg>
      <pc:sldChg chg="modSp">
        <pc:chgData name="Pauline Degrave" userId="2fafb7b1-677d-4618-8873-a05a7e0b372e" providerId="ADAL" clId="{7DF3832A-2A6F-497A-9084-24173ECAD69B}" dt="2022-12-09T13:22:52.447" v="11" actId="403"/>
        <pc:sldMkLst>
          <pc:docMk/>
          <pc:sldMk cId="758724899" sldId="392"/>
        </pc:sldMkLst>
        <pc:spChg chg="mod">
          <ac:chgData name="Pauline Degrave" userId="2fafb7b1-677d-4618-8873-a05a7e0b372e" providerId="ADAL" clId="{7DF3832A-2A6F-497A-9084-24173ECAD69B}" dt="2022-12-09T13:22:52.447" v="11" actId="403"/>
          <ac:spMkLst>
            <pc:docMk/>
            <pc:sldMk cId="758724899" sldId="392"/>
            <ac:spMk id="16" creationId="{B979B908-6443-46C6-8397-06B4DFCB978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1621191"/>
            <a:ext cx="7344649" cy="3448756"/>
          </a:xfrm>
        </p:spPr>
        <p:txBody>
          <a:bodyPr anchor="b"/>
          <a:lstStyle>
            <a:lvl1pPr algn="ctr">
              <a:defRPr sz="5670"/>
            </a:lvl1pPr>
          </a:lstStyle>
          <a:p>
            <a:r>
              <a:rPr lang="en-US"/>
              <a:t>Click to edit Master title style</a:t>
            </a:r>
            <a:endParaRPr lang="en-US" dirty="0"/>
          </a:p>
        </p:txBody>
      </p:sp>
      <p:sp>
        <p:nvSpPr>
          <p:cNvPr id="3" name="Subtitle 2"/>
          <p:cNvSpPr>
            <a:spLocks noGrp="1"/>
          </p:cNvSpPr>
          <p:nvPr>
            <p:ph type="subTitle" idx="1"/>
          </p:nvPr>
        </p:nvSpPr>
        <p:spPr>
          <a:xfrm>
            <a:off x="1080096" y="5202944"/>
            <a:ext cx="6480572" cy="2391656"/>
          </a:xfrm>
        </p:spPr>
        <p:txBody>
          <a:bodyPr/>
          <a:lstStyle>
            <a:lvl1pPr marL="0" indent="0" algn="ctr">
              <a:buNone/>
              <a:defRPr sz="2268"/>
            </a:lvl1pPr>
            <a:lvl2pPr marL="432054" indent="0" algn="ctr">
              <a:buNone/>
              <a:defRPr sz="1890"/>
            </a:lvl2pPr>
            <a:lvl3pPr marL="864108" indent="0" algn="ctr">
              <a:buNone/>
              <a:defRPr sz="1701"/>
            </a:lvl3pPr>
            <a:lvl4pPr marL="1296162" indent="0" algn="ctr">
              <a:buNone/>
              <a:defRPr sz="1512"/>
            </a:lvl4pPr>
            <a:lvl5pPr marL="1728216" indent="0" algn="ctr">
              <a:buNone/>
              <a:defRPr sz="1512"/>
            </a:lvl5pPr>
            <a:lvl6pPr marL="2160270" indent="0" algn="ctr">
              <a:buNone/>
              <a:defRPr sz="1512"/>
            </a:lvl6pPr>
            <a:lvl7pPr marL="2592324" indent="0" algn="ctr">
              <a:buNone/>
              <a:defRPr sz="1512"/>
            </a:lvl7pPr>
            <a:lvl8pPr marL="3024378" indent="0" algn="ctr">
              <a:buNone/>
              <a:defRPr sz="1512"/>
            </a:lvl8pPr>
            <a:lvl9pPr marL="3456432" indent="0" algn="ctr">
              <a:buNone/>
              <a:defRPr sz="151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0DA0ED-BA87-4EED-96C7-55A7E2E44686}" type="datetimeFigureOut">
              <a:rPr lang="nl-BE" smtClean="0"/>
              <a:t>9/12/2022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7D0D03A-6081-4245-8C0D-9AEA39BE9E94}" type="slidenum">
              <a:rPr lang="nl-BE" smtClean="0"/>
              <a:t>‹N°›</a:t>
            </a:fld>
            <a:endParaRPr lang="nl-BE"/>
          </a:p>
        </p:txBody>
      </p:sp>
    </p:spTree>
    <p:extLst>
      <p:ext uri="{BB962C8B-B14F-4D97-AF65-F5344CB8AC3E}">
        <p14:creationId xmlns:p14="http://schemas.microsoft.com/office/powerpoint/2010/main" val="1889002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0DA0ED-BA87-4EED-96C7-55A7E2E44686}" type="datetimeFigureOut">
              <a:rPr lang="nl-BE" smtClean="0"/>
              <a:t>9/12/2022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7D0D03A-6081-4245-8C0D-9AEA39BE9E94}" type="slidenum">
              <a:rPr lang="nl-BE" smtClean="0"/>
              <a:t>‹N°›</a:t>
            </a:fld>
            <a:endParaRPr lang="nl-BE"/>
          </a:p>
        </p:txBody>
      </p:sp>
    </p:spTree>
    <p:extLst>
      <p:ext uri="{BB962C8B-B14F-4D97-AF65-F5344CB8AC3E}">
        <p14:creationId xmlns:p14="http://schemas.microsoft.com/office/powerpoint/2010/main" val="155178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83546" y="527403"/>
            <a:ext cx="1863165"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94053" y="527403"/>
            <a:ext cx="548148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0DA0ED-BA87-4EED-96C7-55A7E2E44686}" type="datetimeFigureOut">
              <a:rPr lang="nl-BE" smtClean="0"/>
              <a:t>9/12/2022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7D0D03A-6081-4245-8C0D-9AEA39BE9E94}" type="slidenum">
              <a:rPr lang="nl-BE" smtClean="0"/>
              <a:t>‹N°›</a:t>
            </a:fld>
            <a:endParaRPr lang="nl-BE"/>
          </a:p>
        </p:txBody>
      </p:sp>
    </p:spTree>
    <p:extLst>
      <p:ext uri="{BB962C8B-B14F-4D97-AF65-F5344CB8AC3E}">
        <p14:creationId xmlns:p14="http://schemas.microsoft.com/office/powerpoint/2010/main" val="3540617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0DA0ED-BA87-4EED-96C7-55A7E2E44686}" type="datetimeFigureOut">
              <a:rPr lang="nl-BE" smtClean="0"/>
              <a:t>9/12/2022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7D0D03A-6081-4245-8C0D-9AEA39BE9E94}" type="slidenum">
              <a:rPr lang="nl-BE" smtClean="0"/>
              <a:t>‹N°›</a:t>
            </a:fld>
            <a:endParaRPr lang="nl-BE"/>
          </a:p>
        </p:txBody>
      </p:sp>
    </p:spTree>
    <p:extLst>
      <p:ext uri="{BB962C8B-B14F-4D97-AF65-F5344CB8AC3E}">
        <p14:creationId xmlns:p14="http://schemas.microsoft.com/office/powerpoint/2010/main" val="417206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9553" y="2469624"/>
            <a:ext cx="7452658" cy="4120620"/>
          </a:xfrm>
        </p:spPr>
        <p:txBody>
          <a:bodyPr anchor="b"/>
          <a:lstStyle>
            <a:lvl1pPr>
              <a:defRPr sz="5670"/>
            </a:lvl1pPr>
          </a:lstStyle>
          <a:p>
            <a:r>
              <a:rPr lang="en-US"/>
              <a:t>Click to edit Master title style</a:t>
            </a:r>
            <a:endParaRPr lang="en-US" dirty="0"/>
          </a:p>
        </p:txBody>
      </p:sp>
      <p:sp>
        <p:nvSpPr>
          <p:cNvPr id="3" name="Text Placeholder 2"/>
          <p:cNvSpPr>
            <a:spLocks noGrp="1"/>
          </p:cNvSpPr>
          <p:nvPr>
            <p:ph type="body" idx="1"/>
          </p:nvPr>
        </p:nvSpPr>
        <p:spPr>
          <a:xfrm>
            <a:off x="589553" y="6629226"/>
            <a:ext cx="7452658" cy="2166937"/>
          </a:xfrm>
        </p:spPr>
        <p:txBody>
          <a:bodyPr/>
          <a:lstStyle>
            <a:lvl1pPr marL="0" indent="0">
              <a:buNone/>
              <a:defRPr sz="2268">
                <a:solidFill>
                  <a:schemeClr val="tx1"/>
                </a:solidFill>
              </a:defRPr>
            </a:lvl1pPr>
            <a:lvl2pPr marL="432054" indent="0">
              <a:buNone/>
              <a:defRPr sz="1890">
                <a:solidFill>
                  <a:schemeClr val="tx1">
                    <a:tint val="75000"/>
                  </a:schemeClr>
                </a:solidFill>
              </a:defRPr>
            </a:lvl2pPr>
            <a:lvl3pPr marL="864108" indent="0">
              <a:buNone/>
              <a:defRPr sz="1701">
                <a:solidFill>
                  <a:schemeClr val="tx1">
                    <a:tint val="75000"/>
                  </a:schemeClr>
                </a:solidFill>
              </a:defRPr>
            </a:lvl3pPr>
            <a:lvl4pPr marL="1296162" indent="0">
              <a:buNone/>
              <a:defRPr sz="1512">
                <a:solidFill>
                  <a:schemeClr val="tx1">
                    <a:tint val="75000"/>
                  </a:schemeClr>
                </a:solidFill>
              </a:defRPr>
            </a:lvl4pPr>
            <a:lvl5pPr marL="1728216" indent="0">
              <a:buNone/>
              <a:defRPr sz="1512">
                <a:solidFill>
                  <a:schemeClr val="tx1">
                    <a:tint val="75000"/>
                  </a:schemeClr>
                </a:solidFill>
              </a:defRPr>
            </a:lvl5pPr>
            <a:lvl6pPr marL="2160270" indent="0">
              <a:buNone/>
              <a:defRPr sz="1512">
                <a:solidFill>
                  <a:schemeClr val="tx1">
                    <a:tint val="75000"/>
                  </a:schemeClr>
                </a:solidFill>
              </a:defRPr>
            </a:lvl6pPr>
            <a:lvl7pPr marL="2592324" indent="0">
              <a:buNone/>
              <a:defRPr sz="1512">
                <a:solidFill>
                  <a:schemeClr val="tx1">
                    <a:tint val="75000"/>
                  </a:schemeClr>
                </a:solidFill>
              </a:defRPr>
            </a:lvl7pPr>
            <a:lvl8pPr marL="3024378" indent="0">
              <a:buNone/>
              <a:defRPr sz="1512">
                <a:solidFill>
                  <a:schemeClr val="tx1">
                    <a:tint val="75000"/>
                  </a:schemeClr>
                </a:solidFill>
              </a:defRPr>
            </a:lvl8pPr>
            <a:lvl9pPr marL="3456432" indent="0">
              <a:buNone/>
              <a:defRPr sz="1512">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60DA0ED-BA87-4EED-96C7-55A7E2E44686}" type="datetimeFigureOut">
              <a:rPr lang="nl-BE" smtClean="0"/>
              <a:t>9/12/2022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7D0D03A-6081-4245-8C0D-9AEA39BE9E94}" type="slidenum">
              <a:rPr lang="nl-BE" smtClean="0"/>
              <a:t>‹N°›</a:t>
            </a:fld>
            <a:endParaRPr lang="nl-BE"/>
          </a:p>
        </p:txBody>
      </p:sp>
    </p:spTree>
    <p:extLst>
      <p:ext uri="{BB962C8B-B14F-4D97-AF65-F5344CB8AC3E}">
        <p14:creationId xmlns:p14="http://schemas.microsoft.com/office/powerpoint/2010/main" val="1462354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053" y="2637014"/>
            <a:ext cx="3672324"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74386" y="2637014"/>
            <a:ext cx="3672324"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0DA0ED-BA87-4EED-96C7-55A7E2E44686}" type="datetimeFigureOut">
              <a:rPr lang="nl-BE" smtClean="0"/>
              <a:t>9/12/2022</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C7D0D03A-6081-4245-8C0D-9AEA39BE9E94}" type="slidenum">
              <a:rPr lang="nl-BE" smtClean="0"/>
              <a:t>‹N°›</a:t>
            </a:fld>
            <a:endParaRPr lang="nl-BE"/>
          </a:p>
        </p:txBody>
      </p:sp>
    </p:spTree>
    <p:extLst>
      <p:ext uri="{BB962C8B-B14F-4D97-AF65-F5344CB8AC3E}">
        <p14:creationId xmlns:p14="http://schemas.microsoft.com/office/powerpoint/2010/main" val="3953337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5178" y="527405"/>
            <a:ext cx="7452658"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95179" y="2428347"/>
            <a:ext cx="3655447" cy="1190095"/>
          </a:xfrm>
        </p:spPr>
        <p:txBody>
          <a:bodyPr anchor="b"/>
          <a:lstStyle>
            <a:lvl1pPr marL="0" indent="0">
              <a:buNone/>
              <a:defRPr sz="2268" b="1"/>
            </a:lvl1pPr>
            <a:lvl2pPr marL="432054" indent="0">
              <a:buNone/>
              <a:defRPr sz="1890" b="1"/>
            </a:lvl2pPr>
            <a:lvl3pPr marL="864108" indent="0">
              <a:buNone/>
              <a:defRPr sz="1701" b="1"/>
            </a:lvl3pPr>
            <a:lvl4pPr marL="1296162" indent="0">
              <a:buNone/>
              <a:defRPr sz="1512" b="1"/>
            </a:lvl4pPr>
            <a:lvl5pPr marL="1728216" indent="0">
              <a:buNone/>
              <a:defRPr sz="1512" b="1"/>
            </a:lvl5pPr>
            <a:lvl6pPr marL="2160270" indent="0">
              <a:buNone/>
              <a:defRPr sz="1512" b="1"/>
            </a:lvl6pPr>
            <a:lvl7pPr marL="2592324" indent="0">
              <a:buNone/>
              <a:defRPr sz="1512" b="1"/>
            </a:lvl7pPr>
            <a:lvl8pPr marL="3024378" indent="0">
              <a:buNone/>
              <a:defRPr sz="1512" b="1"/>
            </a:lvl8pPr>
            <a:lvl9pPr marL="3456432" indent="0">
              <a:buNone/>
              <a:defRPr sz="1512" b="1"/>
            </a:lvl9pPr>
          </a:lstStyle>
          <a:p>
            <a:pPr lvl="0"/>
            <a:r>
              <a:rPr lang="en-US"/>
              <a:t>Edit Master text styles</a:t>
            </a:r>
          </a:p>
        </p:txBody>
      </p:sp>
      <p:sp>
        <p:nvSpPr>
          <p:cNvPr id="4" name="Content Placeholder 3"/>
          <p:cNvSpPr>
            <a:spLocks noGrp="1"/>
          </p:cNvSpPr>
          <p:nvPr>
            <p:ph sz="half" idx="2"/>
          </p:nvPr>
        </p:nvSpPr>
        <p:spPr>
          <a:xfrm>
            <a:off x="595179" y="3618442"/>
            <a:ext cx="3655447"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374387" y="2428347"/>
            <a:ext cx="3673450" cy="1190095"/>
          </a:xfrm>
        </p:spPr>
        <p:txBody>
          <a:bodyPr anchor="b"/>
          <a:lstStyle>
            <a:lvl1pPr marL="0" indent="0">
              <a:buNone/>
              <a:defRPr sz="2268" b="1"/>
            </a:lvl1pPr>
            <a:lvl2pPr marL="432054" indent="0">
              <a:buNone/>
              <a:defRPr sz="1890" b="1"/>
            </a:lvl2pPr>
            <a:lvl3pPr marL="864108" indent="0">
              <a:buNone/>
              <a:defRPr sz="1701" b="1"/>
            </a:lvl3pPr>
            <a:lvl4pPr marL="1296162" indent="0">
              <a:buNone/>
              <a:defRPr sz="1512" b="1"/>
            </a:lvl4pPr>
            <a:lvl5pPr marL="1728216" indent="0">
              <a:buNone/>
              <a:defRPr sz="1512" b="1"/>
            </a:lvl5pPr>
            <a:lvl6pPr marL="2160270" indent="0">
              <a:buNone/>
              <a:defRPr sz="1512" b="1"/>
            </a:lvl6pPr>
            <a:lvl7pPr marL="2592324" indent="0">
              <a:buNone/>
              <a:defRPr sz="1512" b="1"/>
            </a:lvl7pPr>
            <a:lvl8pPr marL="3024378" indent="0">
              <a:buNone/>
              <a:defRPr sz="1512" b="1"/>
            </a:lvl8pPr>
            <a:lvl9pPr marL="3456432" indent="0">
              <a:buNone/>
              <a:defRPr sz="1512" b="1"/>
            </a:lvl9pPr>
          </a:lstStyle>
          <a:p>
            <a:pPr lvl="0"/>
            <a:r>
              <a:rPr lang="en-US"/>
              <a:t>Edit Master text styles</a:t>
            </a:r>
          </a:p>
        </p:txBody>
      </p:sp>
      <p:sp>
        <p:nvSpPr>
          <p:cNvPr id="6" name="Content Placeholder 5"/>
          <p:cNvSpPr>
            <a:spLocks noGrp="1"/>
          </p:cNvSpPr>
          <p:nvPr>
            <p:ph sz="quarter" idx="4"/>
          </p:nvPr>
        </p:nvSpPr>
        <p:spPr>
          <a:xfrm>
            <a:off x="4374387" y="3618442"/>
            <a:ext cx="3673450"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0DA0ED-BA87-4EED-96C7-55A7E2E44686}" type="datetimeFigureOut">
              <a:rPr lang="nl-BE" smtClean="0"/>
              <a:t>9/12/2022</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C7D0D03A-6081-4245-8C0D-9AEA39BE9E94}" type="slidenum">
              <a:rPr lang="nl-BE" smtClean="0"/>
              <a:t>‹N°›</a:t>
            </a:fld>
            <a:endParaRPr lang="nl-BE"/>
          </a:p>
        </p:txBody>
      </p:sp>
    </p:spTree>
    <p:extLst>
      <p:ext uri="{BB962C8B-B14F-4D97-AF65-F5344CB8AC3E}">
        <p14:creationId xmlns:p14="http://schemas.microsoft.com/office/powerpoint/2010/main" val="3486236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0DA0ED-BA87-4EED-96C7-55A7E2E44686}" type="datetimeFigureOut">
              <a:rPr lang="nl-BE" smtClean="0"/>
              <a:t>9/12/2022</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C7D0D03A-6081-4245-8C0D-9AEA39BE9E94}" type="slidenum">
              <a:rPr lang="nl-BE" smtClean="0"/>
              <a:t>‹N°›</a:t>
            </a:fld>
            <a:endParaRPr lang="nl-BE"/>
          </a:p>
        </p:txBody>
      </p:sp>
    </p:spTree>
    <p:extLst>
      <p:ext uri="{BB962C8B-B14F-4D97-AF65-F5344CB8AC3E}">
        <p14:creationId xmlns:p14="http://schemas.microsoft.com/office/powerpoint/2010/main" val="3675020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DA0ED-BA87-4EED-96C7-55A7E2E44686}" type="datetimeFigureOut">
              <a:rPr lang="nl-BE" smtClean="0"/>
              <a:t>9/12/2022</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C7D0D03A-6081-4245-8C0D-9AEA39BE9E94}" type="slidenum">
              <a:rPr lang="nl-BE" smtClean="0"/>
              <a:t>‹N°›</a:t>
            </a:fld>
            <a:endParaRPr lang="nl-BE"/>
          </a:p>
        </p:txBody>
      </p:sp>
    </p:spTree>
    <p:extLst>
      <p:ext uri="{BB962C8B-B14F-4D97-AF65-F5344CB8AC3E}">
        <p14:creationId xmlns:p14="http://schemas.microsoft.com/office/powerpoint/2010/main" val="4133494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5178" y="660400"/>
            <a:ext cx="2786871" cy="2311400"/>
          </a:xfrm>
        </p:spPr>
        <p:txBody>
          <a:bodyPr anchor="b"/>
          <a:lstStyle>
            <a:lvl1pPr>
              <a:defRPr sz="3024"/>
            </a:lvl1pPr>
          </a:lstStyle>
          <a:p>
            <a:r>
              <a:rPr lang="en-US"/>
              <a:t>Click to edit Master title style</a:t>
            </a:r>
            <a:endParaRPr lang="en-US" dirty="0"/>
          </a:p>
        </p:txBody>
      </p:sp>
      <p:sp>
        <p:nvSpPr>
          <p:cNvPr id="3" name="Content Placeholder 2"/>
          <p:cNvSpPr>
            <a:spLocks noGrp="1"/>
          </p:cNvSpPr>
          <p:nvPr>
            <p:ph idx="1"/>
          </p:nvPr>
        </p:nvSpPr>
        <p:spPr>
          <a:xfrm>
            <a:off x="3673450" y="1426283"/>
            <a:ext cx="4374386" cy="7039681"/>
          </a:xfrm>
        </p:spPr>
        <p:txBody>
          <a:bodyPr/>
          <a:lstStyle>
            <a:lvl1pPr>
              <a:defRPr sz="3024"/>
            </a:lvl1pPr>
            <a:lvl2pPr>
              <a:defRPr sz="2646"/>
            </a:lvl2pPr>
            <a:lvl3pPr>
              <a:defRPr sz="2268"/>
            </a:lvl3pPr>
            <a:lvl4pPr>
              <a:defRPr sz="1890"/>
            </a:lvl4pPr>
            <a:lvl5pPr>
              <a:defRPr sz="1890"/>
            </a:lvl5pPr>
            <a:lvl6pPr>
              <a:defRPr sz="1890"/>
            </a:lvl6pPr>
            <a:lvl7pPr>
              <a:defRPr sz="1890"/>
            </a:lvl7pPr>
            <a:lvl8pPr>
              <a:defRPr sz="1890"/>
            </a:lvl8pPr>
            <a:lvl9pPr>
              <a:defRPr sz="189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5178" y="2971800"/>
            <a:ext cx="2786871" cy="5505627"/>
          </a:xfrm>
        </p:spPr>
        <p:txBody>
          <a:bodyPr/>
          <a:lstStyle>
            <a:lvl1pPr marL="0" indent="0">
              <a:buNone/>
              <a:defRPr sz="1512"/>
            </a:lvl1pPr>
            <a:lvl2pPr marL="432054" indent="0">
              <a:buNone/>
              <a:defRPr sz="1323"/>
            </a:lvl2pPr>
            <a:lvl3pPr marL="864108" indent="0">
              <a:buNone/>
              <a:defRPr sz="1134"/>
            </a:lvl3pPr>
            <a:lvl4pPr marL="1296162" indent="0">
              <a:buNone/>
              <a:defRPr sz="945"/>
            </a:lvl4pPr>
            <a:lvl5pPr marL="1728216" indent="0">
              <a:buNone/>
              <a:defRPr sz="945"/>
            </a:lvl5pPr>
            <a:lvl6pPr marL="2160270" indent="0">
              <a:buNone/>
              <a:defRPr sz="945"/>
            </a:lvl6pPr>
            <a:lvl7pPr marL="2592324" indent="0">
              <a:buNone/>
              <a:defRPr sz="945"/>
            </a:lvl7pPr>
            <a:lvl8pPr marL="3024378" indent="0">
              <a:buNone/>
              <a:defRPr sz="945"/>
            </a:lvl8pPr>
            <a:lvl9pPr marL="3456432" indent="0">
              <a:buNone/>
              <a:defRPr sz="945"/>
            </a:lvl9pPr>
          </a:lstStyle>
          <a:p>
            <a:pPr lvl="0"/>
            <a:r>
              <a:rPr lang="en-US"/>
              <a:t>Edit Master text styles</a:t>
            </a:r>
          </a:p>
        </p:txBody>
      </p:sp>
      <p:sp>
        <p:nvSpPr>
          <p:cNvPr id="5" name="Date Placeholder 4"/>
          <p:cNvSpPr>
            <a:spLocks noGrp="1"/>
          </p:cNvSpPr>
          <p:nvPr>
            <p:ph type="dt" sz="half" idx="10"/>
          </p:nvPr>
        </p:nvSpPr>
        <p:spPr/>
        <p:txBody>
          <a:bodyPr/>
          <a:lstStyle/>
          <a:p>
            <a:fld id="{460DA0ED-BA87-4EED-96C7-55A7E2E44686}" type="datetimeFigureOut">
              <a:rPr lang="nl-BE" smtClean="0"/>
              <a:t>9/12/2022</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C7D0D03A-6081-4245-8C0D-9AEA39BE9E94}" type="slidenum">
              <a:rPr lang="nl-BE" smtClean="0"/>
              <a:t>‹N°›</a:t>
            </a:fld>
            <a:endParaRPr lang="nl-BE"/>
          </a:p>
        </p:txBody>
      </p:sp>
    </p:spTree>
    <p:extLst>
      <p:ext uri="{BB962C8B-B14F-4D97-AF65-F5344CB8AC3E}">
        <p14:creationId xmlns:p14="http://schemas.microsoft.com/office/powerpoint/2010/main" val="1858326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5178" y="660400"/>
            <a:ext cx="2786871" cy="2311400"/>
          </a:xfrm>
        </p:spPr>
        <p:txBody>
          <a:bodyPr anchor="b"/>
          <a:lstStyle>
            <a:lvl1pPr>
              <a:defRPr sz="3024"/>
            </a:lvl1pPr>
          </a:lstStyle>
          <a:p>
            <a:r>
              <a:rPr lang="en-US"/>
              <a:t>Click to edit Master title style</a:t>
            </a:r>
            <a:endParaRPr lang="en-US" dirty="0"/>
          </a:p>
        </p:txBody>
      </p:sp>
      <p:sp>
        <p:nvSpPr>
          <p:cNvPr id="3" name="Picture Placeholder 2"/>
          <p:cNvSpPr>
            <a:spLocks noGrp="1" noChangeAspect="1"/>
          </p:cNvSpPr>
          <p:nvPr>
            <p:ph type="pic" idx="1"/>
          </p:nvPr>
        </p:nvSpPr>
        <p:spPr>
          <a:xfrm>
            <a:off x="3673450" y="1426283"/>
            <a:ext cx="4374386" cy="7039681"/>
          </a:xfrm>
        </p:spPr>
        <p:txBody>
          <a:bodyPr anchor="t"/>
          <a:lstStyle>
            <a:lvl1pPr marL="0" indent="0">
              <a:buNone/>
              <a:defRPr sz="3024"/>
            </a:lvl1pPr>
            <a:lvl2pPr marL="432054" indent="0">
              <a:buNone/>
              <a:defRPr sz="2646"/>
            </a:lvl2pPr>
            <a:lvl3pPr marL="864108" indent="0">
              <a:buNone/>
              <a:defRPr sz="2268"/>
            </a:lvl3pPr>
            <a:lvl4pPr marL="1296162" indent="0">
              <a:buNone/>
              <a:defRPr sz="1890"/>
            </a:lvl4pPr>
            <a:lvl5pPr marL="1728216" indent="0">
              <a:buNone/>
              <a:defRPr sz="1890"/>
            </a:lvl5pPr>
            <a:lvl6pPr marL="2160270" indent="0">
              <a:buNone/>
              <a:defRPr sz="1890"/>
            </a:lvl6pPr>
            <a:lvl7pPr marL="2592324" indent="0">
              <a:buNone/>
              <a:defRPr sz="1890"/>
            </a:lvl7pPr>
            <a:lvl8pPr marL="3024378" indent="0">
              <a:buNone/>
              <a:defRPr sz="1890"/>
            </a:lvl8pPr>
            <a:lvl9pPr marL="3456432" indent="0">
              <a:buNone/>
              <a:defRPr sz="1890"/>
            </a:lvl9pPr>
          </a:lstStyle>
          <a:p>
            <a:r>
              <a:rPr lang="en-US"/>
              <a:t>Click icon to add picture</a:t>
            </a:r>
            <a:endParaRPr lang="en-US" dirty="0"/>
          </a:p>
        </p:txBody>
      </p:sp>
      <p:sp>
        <p:nvSpPr>
          <p:cNvPr id="4" name="Text Placeholder 3"/>
          <p:cNvSpPr>
            <a:spLocks noGrp="1"/>
          </p:cNvSpPr>
          <p:nvPr>
            <p:ph type="body" sz="half" idx="2"/>
          </p:nvPr>
        </p:nvSpPr>
        <p:spPr>
          <a:xfrm>
            <a:off x="595178" y="2971800"/>
            <a:ext cx="2786871" cy="5505627"/>
          </a:xfrm>
        </p:spPr>
        <p:txBody>
          <a:bodyPr/>
          <a:lstStyle>
            <a:lvl1pPr marL="0" indent="0">
              <a:buNone/>
              <a:defRPr sz="1512"/>
            </a:lvl1pPr>
            <a:lvl2pPr marL="432054" indent="0">
              <a:buNone/>
              <a:defRPr sz="1323"/>
            </a:lvl2pPr>
            <a:lvl3pPr marL="864108" indent="0">
              <a:buNone/>
              <a:defRPr sz="1134"/>
            </a:lvl3pPr>
            <a:lvl4pPr marL="1296162" indent="0">
              <a:buNone/>
              <a:defRPr sz="945"/>
            </a:lvl4pPr>
            <a:lvl5pPr marL="1728216" indent="0">
              <a:buNone/>
              <a:defRPr sz="945"/>
            </a:lvl5pPr>
            <a:lvl6pPr marL="2160270" indent="0">
              <a:buNone/>
              <a:defRPr sz="945"/>
            </a:lvl6pPr>
            <a:lvl7pPr marL="2592324" indent="0">
              <a:buNone/>
              <a:defRPr sz="945"/>
            </a:lvl7pPr>
            <a:lvl8pPr marL="3024378" indent="0">
              <a:buNone/>
              <a:defRPr sz="945"/>
            </a:lvl8pPr>
            <a:lvl9pPr marL="3456432" indent="0">
              <a:buNone/>
              <a:defRPr sz="945"/>
            </a:lvl9pPr>
          </a:lstStyle>
          <a:p>
            <a:pPr lvl="0"/>
            <a:r>
              <a:rPr lang="en-US"/>
              <a:t>Edit Master text styles</a:t>
            </a:r>
          </a:p>
        </p:txBody>
      </p:sp>
      <p:sp>
        <p:nvSpPr>
          <p:cNvPr id="5" name="Date Placeholder 4"/>
          <p:cNvSpPr>
            <a:spLocks noGrp="1"/>
          </p:cNvSpPr>
          <p:nvPr>
            <p:ph type="dt" sz="half" idx="10"/>
          </p:nvPr>
        </p:nvSpPr>
        <p:spPr/>
        <p:txBody>
          <a:bodyPr/>
          <a:lstStyle/>
          <a:p>
            <a:fld id="{460DA0ED-BA87-4EED-96C7-55A7E2E44686}" type="datetimeFigureOut">
              <a:rPr lang="nl-BE" smtClean="0"/>
              <a:t>9/12/2022</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C7D0D03A-6081-4245-8C0D-9AEA39BE9E94}" type="slidenum">
              <a:rPr lang="nl-BE" smtClean="0"/>
              <a:t>‹N°›</a:t>
            </a:fld>
            <a:endParaRPr lang="nl-BE"/>
          </a:p>
        </p:txBody>
      </p:sp>
    </p:spTree>
    <p:extLst>
      <p:ext uri="{BB962C8B-B14F-4D97-AF65-F5344CB8AC3E}">
        <p14:creationId xmlns:p14="http://schemas.microsoft.com/office/powerpoint/2010/main" val="1859927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053" y="527405"/>
            <a:ext cx="7452658"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053" y="2637014"/>
            <a:ext cx="7452658"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4052" y="9181397"/>
            <a:ext cx="1944172" cy="527403"/>
          </a:xfrm>
          <a:prstGeom prst="rect">
            <a:avLst/>
          </a:prstGeom>
        </p:spPr>
        <p:txBody>
          <a:bodyPr vert="horz" lIns="91440" tIns="45720" rIns="91440" bIns="45720" rtlCol="0" anchor="ctr"/>
          <a:lstStyle>
            <a:lvl1pPr algn="l">
              <a:defRPr sz="1134">
                <a:solidFill>
                  <a:schemeClr val="tx1">
                    <a:tint val="75000"/>
                  </a:schemeClr>
                </a:solidFill>
              </a:defRPr>
            </a:lvl1pPr>
          </a:lstStyle>
          <a:p>
            <a:fld id="{460DA0ED-BA87-4EED-96C7-55A7E2E44686}" type="datetimeFigureOut">
              <a:rPr lang="nl-BE" smtClean="0"/>
              <a:t>9/12/2022</a:t>
            </a:fld>
            <a:endParaRPr lang="nl-BE"/>
          </a:p>
        </p:txBody>
      </p:sp>
      <p:sp>
        <p:nvSpPr>
          <p:cNvPr id="5" name="Footer Placeholder 4"/>
          <p:cNvSpPr>
            <a:spLocks noGrp="1"/>
          </p:cNvSpPr>
          <p:nvPr>
            <p:ph type="ftr" sz="quarter" idx="3"/>
          </p:nvPr>
        </p:nvSpPr>
        <p:spPr>
          <a:xfrm>
            <a:off x="2862253" y="9181397"/>
            <a:ext cx="2916258" cy="527403"/>
          </a:xfrm>
          <a:prstGeom prst="rect">
            <a:avLst/>
          </a:prstGeom>
        </p:spPr>
        <p:txBody>
          <a:bodyPr vert="horz" lIns="91440" tIns="45720" rIns="91440" bIns="45720" rtlCol="0" anchor="ctr"/>
          <a:lstStyle>
            <a:lvl1pPr algn="ctr">
              <a:defRPr sz="1134">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102539" y="9181397"/>
            <a:ext cx="1944172" cy="527403"/>
          </a:xfrm>
          <a:prstGeom prst="rect">
            <a:avLst/>
          </a:prstGeom>
        </p:spPr>
        <p:txBody>
          <a:bodyPr vert="horz" lIns="91440" tIns="45720" rIns="91440" bIns="45720" rtlCol="0" anchor="ctr"/>
          <a:lstStyle>
            <a:lvl1pPr algn="r">
              <a:defRPr sz="1134">
                <a:solidFill>
                  <a:schemeClr val="tx1">
                    <a:tint val="75000"/>
                  </a:schemeClr>
                </a:solidFill>
              </a:defRPr>
            </a:lvl1pPr>
          </a:lstStyle>
          <a:p>
            <a:fld id="{C7D0D03A-6081-4245-8C0D-9AEA39BE9E94}" type="slidenum">
              <a:rPr lang="nl-BE" smtClean="0"/>
              <a:t>‹N°›</a:t>
            </a:fld>
            <a:endParaRPr lang="nl-BE"/>
          </a:p>
        </p:txBody>
      </p:sp>
    </p:spTree>
    <p:extLst>
      <p:ext uri="{BB962C8B-B14F-4D97-AF65-F5344CB8AC3E}">
        <p14:creationId xmlns:p14="http://schemas.microsoft.com/office/powerpoint/2010/main" val="26682595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64108" rtl="0" eaLnBrk="1" latinLnBrk="0" hangingPunct="1">
        <a:lnSpc>
          <a:spcPct val="90000"/>
        </a:lnSpc>
        <a:spcBef>
          <a:spcPct val="0"/>
        </a:spcBef>
        <a:buNone/>
        <a:defRPr sz="4158" kern="1200">
          <a:solidFill>
            <a:schemeClr val="tx1"/>
          </a:solidFill>
          <a:latin typeface="+mj-lt"/>
          <a:ea typeface="+mj-ea"/>
          <a:cs typeface="+mj-cs"/>
        </a:defRPr>
      </a:lvl1pPr>
    </p:titleStyle>
    <p:bodyStyle>
      <a:lvl1pPr marL="216027" indent="-216027" algn="l" defTabSz="864108" rtl="0" eaLnBrk="1" latinLnBrk="0" hangingPunct="1">
        <a:lnSpc>
          <a:spcPct val="90000"/>
        </a:lnSpc>
        <a:spcBef>
          <a:spcPts val="945"/>
        </a:spcBef>
        <a:buFont typeface="Arial" panose="020B0604020202020204" pitchFamily="34" charset="0"/>
        <a:buChar char="•"/>
        <a:defRPr sz="2646" kern="1200">
          <a:solidFill>
            <a:schemeClr val="tx1"/>
          </a:solidFill>
          <a:latin typeface="+mn-lt"/>
          <a:ea typeface="+mn-ea"/>
          <a:cs typeface="+mn-cs"/>
        </a:defRPr>
      </a:lvl1pPr>
      <a:lvl2pPr marL="648081" indent="-216027" algn="l" defTabSz="864108" rtl="0" eaLnBrk="1" latinLnBrk="0" hangingPunct="1">
        <a:lnSpc>
          <a:spcPct val="90000"/>
        </a:lnSpc>
        <a:spcBef>
          <a:spcPts val="472"/>
        </a:spcBef>
        <a:buFont typeface="Arial" panose="020B0604020202020204" pitchFamily="34" charset="0"/>
        <a:buChar char="•"/>
        <a:defRPr sz="2268" kern="1200">
          <a:solidFill>
            <a:schemeClr val="tx1"/>
          </a:solidFill>
          <a:latin typeface="+mn-lt"/>
          <a:ea typeface="+mn-ea"/>
          <a:cs typeface="+mn-cs"/>
        </a:defRPr>
      </a:lvl2pPr>
      <a:lvl3pPr marL="1080135" indent="-216027" algn="l" defTabSz="864108" rtl="0" eaLnBrk="1" latinLnBrk="0" hangingPunct="1">
        <a:lnSpc>
          <a:spcPct val="90000"/>
        </a:lnSpc>
        <a:spcBef>
          <a:spcPts val="472"/>
        </a:spcBef>
        <a:buFont typeface="Arial" panose="020B0604020202020204" pitchFamily="34" charset="0"/>
        <a:buChar char="•"/>
        <a:defRPr sz="1890" kern="1200">
          <a:solidFill>
            <a:schemeClr val="tx1"/>
          </a:solidFill>
          <a:latin typeface="+mn-lt"/>
          <a:ea typeface="+mn-ea"/>
          <a:cs typeface="+mn-cs"/>
        </a:defRPr>
      </a:lvl3pPr>
      <a:lvl4pPr marL="1512189" indent="-216027" algn="l" defTabSz="86410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4pPr>
      <a:lvl5pPr marL="1944243" indent="-216027" algn="l" defTabSz="86410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5pPr>
      <a:lvl6pPr marL="2376297" indent="-216027" algn="l" defTabSz="86410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351" indent="-216027" algn="l" defTabSz="86410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405" indent="-216027" algn="l" defTabSz="86410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459" indent="-216027" algn="l" defTabSz="86410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p:bodyStyle>
    <p:otherStyle>
      <a:defPPr>
        <a:defRPr lang="en-US"/>
      </a:defPPr>
      <a:lvl1pPr marL="0" algn="l" defTabSz="864108" rtl="0" eaLnBrk="1" latinLnBrk="0" hangingPunct="1">
        <a:defRPr sz="1701" kern="1200">
          <a:solidFill>
            <a:schemeClr val="tx1"/>
          </a:solidFill>
          <a:latin typeface="+mn-lt"/>
          <a:ea typeface="+mn-ea"/>
          <a:cs typeface="+mn-cs"/>
        </a:defRPr>
      </a:lvl1pPr>
      <a:lvl2pPr marL="432054" algn="l" defTabSz="864108" rtl="0" eaLnBrk="1" latinLnBrk="0" hangingPunct="1">
        <a:defRPr sz="1701" kern="1200">
          <a:solidFill>
            <a:schemeClr val="tx1"/>
          </a:solidFill>
          <a:latin typeface="+mn-lt"/>
          <a:ea typeface="+mn-ea"/>
          <a:cs typeface="+mn-cs"/>
        </a:defRPr>
      </a:lvl2pPr>
      <a:lvl3pPr marL="864108" algn="l" defTabSz="864108" rtl="0" eaLnBrk="1" latinLnBrk="0" hangingPunct="1">
        <a:defRPr sz="1701" kern="1200">
          <a:solidFill>
            <a:schemeClr val="tx1"/>
          </a:solidFill>
          <a:latin typeface="+mn-lt"/>
          <a:ea typeface="+mn-ea"/>
          <a:cs typeface="+mn-cs"/>
        </a:defRPr>
      </a:lvl3pPr>
      <a:lvl4pPr marL="1296162" algn="l" defTabSz="864108" rtl="0" eaLnBrk="1" latinLnBrk="0" hangingPunct="1">
        <a:defRPr sz="1701" kern="1200">
          <a:solidFill>
            <a:schemeClr val="tx1"/>
          </a:solidFill>
          <a:latin typeface="+mn-lt"/>
          <a:ea typeface="+mn-ea"/>
          <a:cs typeface="+mn-cs"/>
        </a:defRPr>
      </a:lvl4pPr>
      <a:lvl5pPr marL="1728216" algn="l" defTabSz="864108" rtl="0" eaLnBrk="1" latinLnBrk="0" hangingPunct="1">
        <a:defRPr sz="1701" kern="1200">
          <a:solidFill>
            <a:schemeClr val="tx1"/>
          </a:solidFill>
          <a:latin typeface="+mn-lt"/>
          <a:ea typeface="+mn-ea"/>
          <a:cs typeface="+mn-cs"/>
        </a:defRPr>
      </a:lvl5pPr>
      <a:lvl6pPr marL="2160270" algn="l" defTabSz="864108" rtl="0" eaLnBrk="1" latinLnBrk="0" hangingPunct="1">
        <a:defRPr sz="1701" kern="1200">
          <a:solidFill>
            <a:schemeClr val="tx1"/>
          </a:solidFill>
          <a:latin typeface="+mn-lt"/>
          <a:ea typeface="+mn-ea"/>
          <a:cs typeface="+mn-cs"/>
        </a:defRPr>
      </a:lvl6pPr>
      <a:lvl7pPr marL="2592324" algn="l" defTabSz="864108" rtl="0" eaLnBrk="1" latinLnBrk="0" hangingPunct="1">
        <a:defRPr sz="1701" kern="1200">
          <a:solidFill>
            <a:schemeClr val="tx1"/>
          </a:solidFill>
          <a:latin typeface="+mn-lt"/>
          <a:ea typeface="+mn-ea"/>
          <a:cs typeface="+mn-cs"/>
        </a:defRPr>
      </a:lvl7pPr>
      <a:lvl8pPr marL="3024378" algn="l" defTabSz="864108" rtl="0" eaLnBrk="1" latinLnBrk="0" hangingPunct="1">
        <a:defRPr sz="1701" kern="1200">
          <a:solidFill>
            <a:schemeClr val="tx1"/>
          </a:solidFill>
          <a:latin typeface="+mn-lt"/>
          <a:ea typeface="+mn-ea"/>
          <a:cs typeface="+mn-cs"/>
        </a:defRPr>
      </a:lvl8pPr>
      <a:lvl9pPr marL="3456432" algn="l" defTabSz="864108" rtl="0" eaLnBrk="1" latinLnBrk="0" hangingPunct="1">
        <a:defRPr sz="17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woordenlijst.org/" TargetMode="External"/><Relationship Id="rId2" Type="http://schemas.openxmlformats.org/officeDocument/2006/relationships/hyperlink" Target="http://www.forvo.com/"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hyperlink" Target="https://nocnsf.nl/we-winnen-veel-met-sport/sport-en-nationale-trots" TargetMode="External"/><Relationship Id="rId13" Type="http://schemas.openxmlformats.org/officeDocument/2006/relationships/hyperlink" Target="https://www.ad.nl/wielrennen/duizenden-mensen-huldigen-wereldkampioen-remco-evenepoel-op-grote-markt-in-brussel~a5fb1fdc/" TargetMode="External"/><Relationship Id="rId3" Type="http://schemas.openxmlformats.org/officeDocument/2006/relationships/hyperlink" Target="https://nl.wikipedia.org/wiki/Remco_Evenepoel" TargetMode="External"/><Relationship Id="rId7" Type="http://schemas.openxmlformats.org/officeDocument/2006/relationships/hyperlink" Target="https://nl.wikipedia.org/wiki/Bashir_Abdi" TargetMode="External"/><Relationship Id="rId12" Type="http://schemas.openxmlformats.org/officeDocument/2006/relationships/hyperlink" Target="https://scontent-rtl.akamaized.net/GED/06160000/6167700/6167759_700x0.webp" TargetMode="External"/><Relationship Id="rId17" Type="http://schemas.openxmlformats.org/officeDocument/2006/relationships/image" Target="../media/image3.png"/><Relationship Id="rId2" Type="http://schemas.openxmlformats.org/officeDocument/2006/relationships/hyperlink" Target="https://www.indeleiderstrui.nl/remco-evenepoel" TargetMode="External"/><Relationship Id="rId16" Type="http://schemas.openxmlformats.org/officeDocument/2006/relationships/hyperlink" Target="https://www.sport.be/nl/fotospecial/?fotospecial_id=14964&amp;foto_order=1" TargetMode="External"/><Relationship Id="rId1" Type="http://schemas.openxmlformats.org/officeDocument/2006/relationships/slideLayout" Target="../slideLayouts/slideLayout7.xml"/><Relationship Id="rId6" Type="http://schemas.openxmlformats.org/officeDocument/2006/relationships/hyperlink" Target="https://www.wablieft.be/nl/krant/interview/bashir-abdi-de-snelste-belg-op-de-marathon" TargetMode="External"/><Relationship Id="rId11" Type="http://schemas.openxmlformats.org/officeDocument/2006/relationships/hyperlink" Target="https://blog.univ-angers.fr/bubblefootball/category/un-sport-officiel/" TargetMode="External"/><Relationship Id="rId5" Type="http://schemas.openxmlformats.org/officeDocument/2006/relationships/hyperlink" Target="https://nl.wikipedia.org/wiki/Nina_Derwael" TargetMode="External"/><Relationship Id="rId15" Type="http://schemas.openxmlformats.org/officeDocument/2006/relationships/hyperlink" Target="https://www.rtbf.be/article/jo-tokyo-2020-la-delegation-belge-a-defile-durant-la-ceremonie-douverture-des-jeux-olympiques-10809876" TargetMode="External"/><Relationship Id="rId10" Type="http://schemas.openxmlformats.org/officeDocument/2006/relationships/hyperlink" Target="https://www.polytechnique.edu/campus/sports" TargetMode="External"/><Relationship Id="rId4" Type="http://schemas.openxmlformats.org/officeDocument/2006/relationships/hyperlink" Target="https://www.tijd.be/ondernemen/sport/remco-evenepoel-ik-stond-dicht-bij-de-dood-daarom-ging-ik-nadenken-over-het-leven/10331492.html" TargetMode="External"/><Relationship Id="rId9" Type="http://schemas.openxmlformats.org/officeDocument/2006/relationships/hyperlink" Target="https://www.nedbox.be/teaser/remco-wereldkampioen" TargetMode="External"/><Relationship Id="rId14" Type="http://schemas.openxmlformats.org/officeDocument/2006/relationships/hyperlink" Target="https://www.wielerflits.nl/nieuws/topfavoriet-remco-evenepoel-crasht-in-ravijn/"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9" name="Rectangle: Rounded Corners 33">
            <a:extLst>
              <a:ext uri="{FF2B5EF4-FFF2-40B4-BE49-F238E27FC236}">
                <a16:creationId xmlns:a16="http://schemas.microsoft.com/office/drawing/2014/main" id="{359D2843-D91C-473C-B810-6F23E97A0AA9}"/>
              </a:ext>
            </a:extLst>
          </p:cNvPr>
          <p:cNvSpPr/>
          <p:nvPr/>
        </p:nvSpPr>
        <p:spPr>
          <a:xfrm>
            <a:off x="358415" y="8918084"/>
            <a:ext cx="3677197" cy="7078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bg1"/>
              </a:solidFill>
            </a:endParaRPr>
          </a:p>
        </p:txBody>
      </p:sp>
      <p:sp>
        <p:nvSpPr>
          <p:cNvPr id="68" name="Rectangle: Rounded Corners 39">
            <a:extLst>
              <a:ext uri="{FF2B5EF4-FFF2-40B4-BE49-F238E27FC236}">
                <a16:creationId xmlns:a16="http://schemas.microsoft.com/office/drawing/2014/main" id="{36C8BD99-761C-41DA-9B4A-D4B08E3855ED}"/>
              </a:ext>
            </a:extLst>
          </p:cNvPr>
          <p:cNvSpPr/>
          <p:nvPr/>
        </p:nvSpPr>
        <p:spPr>
          <a:xfrm>
            <a:off x="322453" y="6493945"/>
            <a:ext cx="3713160" cy="6114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bg1"/>
              </a:solidFill>
            </a:endParaRPr>
          </a:p>
        </p:txBody>
      </p:sp>
      <p:sp>
        <p:nvSpPr>
          <p:cNvPr id="67" name="Rectangle: Rounded Corners 39">
            <a:extLst>
              <a:ext uri="{FF2B5EF4-FFF2-40B4-BE49-F238E27FC236}">
                <a16:creationId xmlns:a16="http://schemas.microsoft.com/office/drawing/2014/main" id="{36C8BD99-761C-41DA-9B4A-D4B08E3855ED}"/>
              </a:ext>
            </a:extLst>
          </p:cNvPr>
          <p:cNvSpPr/>
          <p:nvPr/>
        </p:nvSpPr>
        <p:spPr>
          <a:xfrm>
            <a:off x="322453" y="5419579"/>
            <a:ext cx="3733808" cy="96964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bg1"/>
              </a:solidFill>
            </a:endParaRPr>
          </a:p>
        </p:txBody>
      </p:sp>
      <p:sp>
        <p:nvSpPr>
          <p:cNvPr id="64" name="Rectangle: Rounded Corners 33">
            <a:extLst>
              <a:ext uri="{FF2B5EF4-FFF2-40B4-BE49-F238E27FC236}">
                <a16:creationId xmlns:a16="http://schemas.microsoft.com/office/drawing/2014/main" id="{D77C8F25-0286-448C-87F6-F25D355546F1}"/>
              </a:ext>
            </a:extLst>
          </p:cNvPr>
          <p:cNvSpPr/>
          <p:nvPr/>
        </p:nvSpPr>
        <p:spPr>
          <a:xfrm>
            <a:off x="311081" y="1568091"/>
            <a:ext cx="3745180" cy="7933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bg1"/>
              </a:solidFill>
            </a:endParaRPr>
          </a:p>
        </p:txBody>
      </p:sp>
      <p:sp>
        <p:nvSpPr>
          <p:cNvPr id="63" name="Rectangle: Rounded Corners 33">
            <a:extLst>
              <a:ext uri="{FF2B5EF4-FFF2-40B4-BE49-F238E27FC236}">
                <a16:creationId xmlns:a16="http://schemas.microsoft.com/office/drawing/2014/main" id="{D77C8F25-0286-448C-87F6-F25D355546F1}"/>
              </a:ext>
            </a:extLst>
          </p:cNvPr>
          <p:cNvSpPr/>
          <p:nvPr/>
        </p:nvSpPr>
        <p:spPr>
          <a:xfrm>
            <a:off x="285659" y="2463556"/>
            <a:ext cx="3795029" cy="7933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bg1"/>
              </a:solidFill>
            </a:endParaRPr>
          </a:p>
        </p:txBody>
      </p:sp>
      <p:sp>
        <p:nvSpPr>
          <p:cNvPr id="69" name="Rectangle: Rounded Corners 68">
            <a:extLst>
              <a:ext uri="{FF2B5EF4-FFF2-40B4-BE49-F238E27FC236}">
                <a16:creationId xmlns:a16="http://schemas.microsoft.com/office/drawing/2014/main" id="{AAB196EB-579C-406E-8D62-7E1D9CCE183D}"/>
              </a:ext>
            </a:extLst>
          </p:cNvPr>
          <p:cNvSpPr/>
          <p:nvPr/>
        </p:nvSpPr>
        <p:spPr>
          <a:xfrm>
            <a:off x="7490666" y="295495"/>
            <a:ext cx="1022350" cy="1028985"/>
          </a:xfrm>
          <a:prstGeom prst="roundRect">
            <a:avLst>
              <a:gd name="adj" fmla="val 16441"/>
            </a:avLst>
          </a:prstGeom>
          <a:solidFill>
            <a:srgbClr val="DEE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8" name="Rectangle: Rounded Corners 7">
            <a:extLst>
              <a:ext uri="{FF2B5EF4-FFF2-40B4-BE49-F238E27FC236}">
                <a16:creationId xmlns:a16="http://schemas.microsoft.com/office/drawing/2014/main" id="{E8F85B2C-391D-4A1F-8B4B-6409CCA5E502}"/>
              </a:ext>
            </a:extLst>
          </p:cNvPr>
          <p:cNvSpPr/>
          <p:nvPr/>
        </p:nvSpPr>
        <p:spPr>
          <a:xfrm>
            <a:off x="296943" y="289082"/>
            <a:ext cx="914400" cy="1028985"/>
          </a:xfrm>
          <a:prstGeom prst="roundRect">
            <a:avLst/>
          </a:prstGeom>
          <a:solidFill>
            <a:srgbClr val="0097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9" name="Rectangle 28">
            <a:extLst>
              <a:ext uri="{FF2B5EF4-FFF2-40B4-BE49-F238E27FC236}">
                <a16:creationId xmlns:a16="http://schemas.microsoft.com/office/drawing/2014/main" id="{B2B932C9-8EF2-4567-B50D-1FCB0774D7E7}"/>
              </a:ext>
            </a:extLst>
          </p:cNvPr>
          <p:cNvSpPr/>
          <p:nvPr/>
        </p:nvSpPr>
        <p:spPr>
          <a:xfrm>
            <a:off x="4111888" y="6756667"/>
            <a:ext cx="4430891" cy="1507862"/>
          </a:xfrm>
          <a:prstGeom prst="rect">
            <a:avLst/>
          </a:prstGeom>
          <a:solidFill>
            <a:srgbClr val="DEEB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8" name="Rectangle 17">
            <a:extLst>
              <a:ext uri="{FF2B5EF4-FFF2-40B4-BE49-F238E27FC236}">
                <a16:creationId xmlns:a16="http://schemas.microsoft.com/office/drawing/2014/main" id="{2EC6E040-B62A-43C5-A9BB-A4035C4C1DB4}"/>
              </a:ext>
            </a:extLst>
          </p:cNvPr>
          <p:cNvSpPr/>
          <p:nvPr/>
        </p:nvSpPr>
        <p:spPr>
          <a:xfrm>
            <a:off x="485774" y="290409"/>
            <a:ext cx="4658339" cy="1028985"/>
          </a:xfrm>
          <a:prstGeom prst="rect">
            <a:avLst/>
          </a:prstGeom>
          <a:solidFill>
            <a:srgbClr val="009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800" b="1" dirty="0">
                <a:latin typeface="Segoe UI Symbol" panose="020B0502040204020203" pitchFamily="34" charset="0"/>
                <a:ea typeface="Segoe UI Symbol" panose="020B0502040204020203" pitchFamily="34" charset="0"/>
              </a:rPr>
              <a:t>Topsporters </a:t>
            </a:r>
          </a:p>
          <a:p>
            <a:pPr algn="ctr"/>
            <a:r>
              <a:rPr lang="nl-BE" sz="2800" b="1" dirty="0">
                <a:latin typeface="Segoe UI Symbol" panose="020B0502040204020203" pitchFamily="34" charset="0"/>
                <a:ea typeface="Segoe UI Symbol" panose="020B0502040204020203" pitchFamily="34" charset="0"/>
              </a:rPr>
              <a:t>en de nationale trots</a:t>
            </a:r>
          </a:p>
        </p:txBody>
      </p:sp>
      <p:sp>
        <p:nvSpPr>
          <p:cNvPr id="78" name="Rectangle 77">
            <a:extLst>
              <a:ext uri="{FF2B5EF4-FFF2-40B4-BE49-F238E27FC236}">
                <a16:creationId xmlns:a16="http://schemas.microsoft.com/office/drawing/2014/main" id="{9CAEB51A-6AEF-4717-98D9-8C0F5FA95BF8}"/>
              </a:ext>
            </a:extLst>
          </p:cNvPr>
          <p:cNvSpPr/>
          <p:nvPr/>
        </p:nvSpPr>
        <p:spPr>
          <a:xfrm>
            <a:off x="7498455" y="2006624"/>
            <a:ext cx="953628" cy="1226618"/>
          </a:xfrm>
          <a:prstGeom prst="rect">
            <a:avLst/>
          </a:prstGeom>
          <a:solidFill>
            <a:srgbClr val="DEE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4" name="Rectangle 13">
            <a:extLst>
              <a:ext uri="{FF2B5EF4-FFF2-40B4-BE49-F238E27FC236}">
                <a16:creationId xmlns:a16="http://schemas.microsoft.com/office/drawing/2014/main" id="{A7EA1313-F46A-4CE8-947A-2E2CD683878A}"/>
              </a:ext>
            </a:extLst>
          </p:cNvPr>
          <p:cNvSpPr/>
          <p:nvPr/>
        </p:nvSpPr>
        <p:spPr>
          <a:xfrm>
            <a:off x="5701631" y="2008789"/>
            <a:ext cx="1754977" cy="1233936"/>
          </a:xfrm>
          <a:prstGeom prst="rect">
            <a:avLst/>
          </a:prstGeom>
          <a:solidFill>
            <a:srgbClr val="DEE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7" name="Rectangle 76">
            <a:extLst>
              <a:ext uri="{FF2B5EF4-FFF2-40B4-BE49-F238E27FC236}">
                <a16:creationId xmlns:a16="http://schemas.microsoft.com/office/drawing/2014/main" id="{8D550342-052E-49F8-A090-935F31178BC4}"/>
              </a:ext>
            </a:extLst>
          </p:cNvPr>
          <p:cNvSpPr/>
          <p:nvPr/>
        </p:nvSpPr>
        <p:spPr>
          <a:xfrm>
            <a:off x="4209311" y="2019207"/>
            <a:ext cx="1436612" cy="1226619"/>
          </a:xfrm>
          <a:prstGeom prst="rect">
            <a:avLst/>
          </a:prstGeom>
          <a:solidFill>
            <a:srgbClr val="DEE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3" name="Rounded Rectangle 12"/>
          <p:cNvSpPr/>
          <p:nvPr/>
        </p:nvSpPr>
        <p:spPr>
          <a:xfrm>
            <a:off x="4117194" y="1558721"/>
            <a:ext cx="4347595" cy="402217"/>
          </a:xfrm>
          <a:prstGeom prst="roundRect">
            <a:avLst/>
          </a:prstGeom>
          <a:solidFill>
            <a:srgbClr val="0097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6" name="Pentagon 15"/>
          <p:cNvSpPr/>
          <p:nvPr/>
        </p:nvSpPr>
        <p:spPr>
          <a:xfrm>
            <a:off x="305599" y="1707693"/>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22" name="TextBox 21"/>
          <p:cNvSpPr txBox="1"/>
          <p:nvPr/>
        </p:nvSpPr>
        <p:spPr>
          <a:xfrm>
            <a:off x="596635" y="1572177"/>
            <a:ext cx="423460" cy="707886"/>
          </a:xfrm>
          <a:prstGeom prst="rect">
            <a:avLst/>
          </a:prstGeom>
          <a:noFill/>
        </p:spPr>
        <p:txBody>
          <a:bodyPr wrap="square" rtlCol="0">
            <a:spAutoFit/>
          </a:bodyPr>
          <a:lstStyle/>
          <a:p>
            <a:r>
              <a:rPr lang="en-US" sz="4000" dirty="0">
                <a:solidFill>
                  <a:schemeClr val="bg1"/>
                </a:solidFill>
              </a:rPr>
              <a:t>1</a:t>
            </a:r>
            <a:endParaRPr lang="nl-BE" sz="4000" dirty="0">
              <a:solidFill>
                <a:schemeClr val="bg1"/>
              </a:solidFill>
            </a:endParaRPr>
          </a:p>
        </p:txBody>
      </p:sp>
      <p:sp>
        <p:nvSpPr>
          <p:cNvPr id="26" name="TextBox 25"/>
          <p:cNvSpPr txBox="1"/>
          <p:nvPr/>
        </p:nvSpPr>
        <p:spPr>
          <a:xfrm>
            <a:off x="4155294" y="7207598"/>
            <a:ext cx="4347595" cy="923330"/>
          </a:xfrm>
          <a:prstGeom prst="rect">
            <a:avLst/>
          </a:prstGeom>
          <a:noFill/>
        </p:spPr>
        <p:txBody>
          <a:bodyPr wrap="square" rtlCol="0">
            <a:spAutoFit/>
          </a:bodyPr>
          <a:lstStyle/>
          <a:p>
            <a:pPr algn="just"/>
            <a:r>
              <a:rPr lang="en-US" dirty="0">
                <a:latin typeface="Segoe UI Light" panose="020B0502040204020203" pitchFamily="34" charset="0"/>
                <a:cs typeface="Segoe UI Light" panose="020B0502040204020203" pitchFamily="34" charset="0"/>
              </a:rPr>
              <a:t>Op de </a:t>
            </a:r>
            <a:r>
              <a:rPr lang="en-US" dirty="0" err="1">
                <a:latin typeface="Segoe UI Light" panose="020B0502040204020203" pitchFamily="34" charset="0"/>
                <a:cs typeface="Segoe UI Light" panose="020B0502040204020203" pitchFamily="34" charset="0"/>
              </a:rPr>
              <a:t>volgende</a:t>
            </a:r>
            <a:r>
              <a:rPr lang="en-US" dirty="0">
                <a:latin typeface="Segoe UI Light" panose="020B0502040204020203" pitchFamily="34" charset="0"/>
                <a:cs typeface="Segoe UI Light" panose="020B0502040204020203" pitchFamily="34" charset="0"/>
              </a:rPr>
              <a:t> slides </a:t>
            </a:r>
            <a:r>
              <a:rPr lang="en-US" dirty="0" err="1">
                <a:latin typeface="Segoe UI Light" panose="020B0502040204020203" pitchFamily="34" charset="0"/>
                <a:cs typeface="Segoe UI Light" panose="020B0502040204020203" pitchFamily="34" charset="0"/>
              </a:rPr>
              <a:t>vind</a:t>
            </a:r>
            <a:r>
              <a:rPr lang="en-US" dirty="0">
                <a:latin typeface="Segoe UI Light" panose="020B0502040204020203" pitchFamily="34" charset="0"/>
                <a:cs typeface="Segoe UI Light" panose="020B0502040204020203" pitchFamily="34" charset="0"/>
              </a:rPr>
              <a:t> je </a:t>
            </a:r>
            <a:r>
              <a:rPr lang="en-US" dirty="0" err="1">
                <a:latin typeface="Segoe UI Light" panose="020B0502040204020203" pitchFamily="34" charset="0"/>
                <a:cs typeface="Segoe UI Light" panose="020B0502040204020203" pitchFamily="34" charset="0"/>
              </a:rPr>
              <a:t>uitgewerkt</a:t>
            </a:r>
            <a:r>
              <a:rPr lang="en-US" dirty="0">
                <a:latin typeface="Segoe UI Light" panose="020B0502040204020203" pitchFamily="34" charset="0"/>
                <a:cs typeface="Segoe UI Light" panose="020B0502040204020203" pitchFamily="34" charset="0"/>
              </a:rPr>
              <a:t> </a:t>
            </a:r>
            <a:r>
              <a:rPr lang="en-US" dirty="0" err="1">
                <a:latin typeface="Segoe UI Light" panose="020B0502040204020203" pitchFamily="34" charset="0"/>
                <a:cs typeface="Segoe UI Light" panose="020B0502040204020203" pitchFamily="34" charset="0"/>
              </a:rPr>
              <a:t>lesmateriaal</a:t>
            </a:r>
            <a:r>
              <a:rPr lang="en-US" dirty="0">
                <a:latin typeface="Segoe UI Light" panose="020B0502040204020203" pitchFamily="34" charset="0"/>
                <a:cs typeface="Segoe UI Light" panose="020B0502040204020203" pitchFamily="34" charset="0"/>
              </a:rPr>
              <a:t>. </a:t>
            </a:r>
            <a:r>
              <a:rPr lang="en-US" dirty="0" err="1">
                <a:latin typeface="Segoe UI Light" panose="020B0502040204020203" pitchFamily="34" charset="0"/>
                <a:cs typeface="Segoe UI Light" panose="020B0502040204020203" pitchFamily="34" charset="0"/>
              </a:rPr>
              <a:t>Alles</a:t>
            </a:r>
            <a:r>
              <a:rPr lang="en-US" dirty="0">
                <a:latin typeface="Segoe UI Light" panose="020B0502040204020203" pitchFamily="34" charset="0"/>
                <a:cs typeface="Segoe UI Light" panose="020B0502040204020203" pitchFamily="34" charset="0"/>
              </a:rPr>
              <a:t> is </a:t>
            </a:r>
            <a:r>
              <a:rPr lang="en-US" dirty="0" err="1">
                <a:latin typeface="Segoe UI Light" panose="020B0502040204020203" pitchFamily="34" charset="0"/>
                <a:cs typeface="Segoe UI Light" panose="020B0502040204020203" pitchFamily="34" charset="0"/>
              </a:rPr>
              <a:t>bewerkbaar</a:t>
            </a:r>
            <a:r>
              <a:rPr lang="en-US" dirty="0">
                <a:latin typeface="Segoe UI Light" panose="020B0502040204020203" pitchFamily="34" charset="0"/>
                <a:cs typeface="Segoe UI Light" panose="020B0502040204020203" pitchFamily="34" charset="0"/>
              </a:rPr>
              <a:t>. </a:t>
            </a:r>
            <a:r>
              <a:rPr lang="en-US" dirty="0" err="1">
                <a:latin typeface="Segoe UI Light" panose="020B0502040204020203" pitchFamily="34" charset="0"/>
                <a:cs typeface="Segoe UI Light" panose="020B0502040204020203" pitchFamily="34" charset="0"/>
              </a:rPr>
              <a:t>Knip</a:t>
            </a:r>
            <a:r>
              <a:rPr lang="en-US" dirty="0">
                <a:latin typeface="Segoe UI Light" panose="020B0502040204020203" pitchFamily="34" charset="0"/>
                <a:cs typeface="Segoe UI Light" panose="020B0502040204020203" pitchFamily="34" charset="0"/>
              </a:rPr>
              <a:t>, </a:t>
            </a:r>
            <a:r>
              <a:rPr lang="en-US" dirty="0" err="1">
                <a:latin typeface="Segoe UI Light" panose="020B0502040204020203" pitchFamily="34" charset="0"/>
                <a:cs typeface="Segoe UI Light" panose="020B0502040204020203" pitchFamily="34" charset="0"/>
              </a:rPr>
              <a:t>plak</a:t>
            </a:r>
            <a:r>
              <a:rPr lang="en-US" dirty="0">
                <a:latin typeface="Segoe UI Light" panose="020B0502040204020203" pitchFamily="34" charset="0"/>
                <a:cs typeface="Segoe UI Light" panose="020B0502040204020203" pitchFamily="34" charset="0"/>
              </a:rPr>
              <a:t>, </a:t>
            </a:r>
            <a:r>
              <a:rPr lang="en-US" dirty="0" err="1">
                <a:latin typeface="Segoe UI Light" panose="020B0502040204020203" pitchFamily="34" charset="0"/>
                <a:cs typeface="Segoe UI Light" panose="020B0502040204020203" pitchFamily="34" charset="0"/>
              </a:rPr>
              <a:t>kopieer</a:t>
            </a:r>
            <a:r>
              <a:rPr lang="en-US" dirty="0">
                <a:latin typeface="Segoe UI Light" panose="020B0502040204020203" pitchFamily="34" charset="0"/>
                <a:cs typeface="Segoe UI Light" panose="020B0502040204020203" pitchFamily="34" charset="0"/>
              </a:rPr>
              <a:t> </a:t>
            </a:r>
            <a:r>
              <a:rPr lang="en-US" dirty="0" err="1">
                <a:latin typeface="Segoe UI Light" panose="020B0502040204020203" pitchFamily="34" charset="0"/>
                <a:cs typeface="Segoe UI Light" panose="020B0502040204020203" pitchFamily="34" charset="0"/>
              </a:rPr>
              <a:t>en</a:t>
            </a:r>
            <a:r>
              <a:rPr lang="en-US" dirty="0">
                <a:latin typeface="Segoe UI Light" panose="020B0502040204020203" pitchFamily="34" charset="0"/>
                <a:cs typeface="Segoe UI Light" panose="020B0502040204020203" pitchFamily="34" charset="0"/>
              </a:rPr>
              <a:t> pas </a:t>
            </a:r>
            <a:r>
              <a:rPr lang="en-US" dirty="0" err="1">
                <a:latin typeface="Segoe UI Light" panose="020B0502040204020203" pitchFamily="34" charset="0"/>
                <a:cs typeface="Segoe UI Light" panose="020B0502040204020203" pitchFamily="34" charset="0"/>
              </a:rPr>
              <a:t>aan</a:t>
            </a:r>
            <a:r>
              <a:rPr lang="en-US" dirty="0">
                <a:latin typeface="Segoe UI Light" panose="020B0502040204020203" pitchFamily="34" charset="0"/>
                <a:cs typeface="Segoe UI Light" panose="020B0502040204020203" pitchFamily="34" charset="0"/>
              </a:rPr>
              <a:t> </a:t>
            </a:r>
            <a:r>
              <a:rPr lang="en-US" dirty="0" err="1">
                <a:latin typeface="Segoe UI Light" panose="020B0502040204020203" pitchFamily="34" charset="0"/>
                <a:cs typeface="Segoe UI Light" panose="020B0502040204020203" pitchFamily="34" charset="0"/>
              </a:rPr>
              <a:t>naar</a:t>
            </a:r>
            <a:r>
              <a:rPr lang="en-US" dirty="0">
                <a:latin typeface="Segoe UI Light" panose="020B0502040204020203" pitchFamily="34" charset="0"/>
                <a:cs typeface="Segoe UI Light" panose="020B0502040204020203" pitchFamily="34" charset="0"/>
              </a:rPr>
              <a:t> </a:t>
            </a:r>
            <a:r>
              <a:rPr lang="en-US" dirty="0" err="1">
                <a:latin typeface="Segoe UI Light" panose="020B0502040204020203" pitchFamily="34" charset="0"/>
                <a:cs typeface="Segoe UI Light" panose="020B0502040204020203" pitchFamily="34" charset="0"/>
              </a:rPr>
              <a:t>hartenlust</a:t>
            </a:r>
            <a:r>
              <a:rPr lang="en-US" dirty="0">
                <a:latin typeface="Segoe UI Light" panose="020B0502040204020203" pitchFamily="34" charset="0"/>
                <a:cs typeface="Segoe UI Light" panose="020B0502040204020203" pitchFamily="34" charset="0"/>
              </a:rPr>
              <a:t>. </a:t>
            </a:r>
          </a:p>
        </p:txBody>
      </p:sp>
      <p:sp>
        <p:nvSpPr>
          <p:cNvPr id="27" name="TextBox 26"/>
          <p:cNvSpPr txBox="1"/>
          <p:nvPr/>
        </p:nvSpPr>
        <p:spPr>
          <a:xfrm>
            <a:off x="1296572" y="1645633"/>
            <a:ext cx="2925575" cy="646331"/>
          </a:xfrm>
          <a:prstGeom prst="rect">
            <a:avLst/>
          </a:prstGeom>
          <a:noFill/>
          <a:ln>
            <a:noFill/>
          </a:ln>
        </p:spPr>
        <p:txBody>
          <a:bodyPr wrap="square" rtlCol="0">
            <a:spAutoFit/>
          </a:bodyPr>
          <a:lstStyle/>
          <a:p>
            <a:r>
              <a:rPr lang="en-US" b="1" dirty="0">
                <a:latin typeface="Segoe UI Symbol" panose="020B0502040204020203" pitchFamily="34" charset="0"/>
                <a:ea typeface="Segoe UI Symbol" panose="020B0502040204020203" pitchFamily="34" charset="0"/>
                <a:cs typeface="Segoe UI" panose="020B0502040204020203" pitchFamily="34" charset="0"/>
              </a:rPr>
              <a:t>SPREKEN</a:t>
            </a:r>
          </a:p>
          <a:p>
            <a:r>
              <a:rPr lang="en-US" b="1" dirty="0" err="1">
                <a:latin typeface="Segoe UI Symbol" panose="020B0502040204020203" pitchFamily="34" charset="0"/>
                <a:ea typeface="Segoe UI Symbol" panose="020B0502040204020203" pitchFamily="34" charset="0"/>
                <a:cs typeface="Segoe UI" panose="020B0502040204020203" pitchFamily="34" charset="0"/>
              </a:rPr>
              <a:t>Voorkennis</a:t>
            </a:r>
            <a:r>
              <a:rPr lang="en-US" b="1" dirty="0">
                <a:latin typeface="Segoe UI Symbol" panose="020B0502040204020203" pitchFamily="34" charset="0"/>
                <a:ea typeface="Segoe UI Symbol" panose="020B0502040204020203" pitchFamily="34" charset="0"/>
                <a:cs typeface="Segoe UI" panose="020B0502040204020203" pitchFamily="34" charset="0"/>
              </a:rPr>
              <a:t> </a:t>
            </a:r>
            <a:r>
              <a:rPr lang="en-US" b="1" dirty="0" err="1">
                <a:latin typeface="Segoe UI Symbol" panose="020B0502040204020203" pitchFamily="34" charset="0"/>
                <a:ea typeface="Segoe UI Symbol" panose="020B0502040204020203" pitchFamily="34" charset="0"/>
                <a:cs typeface="Segoe UI" panose="020B0502040204020203" pitchFamily="34" charset="0"/>
              </a:rPr>
              <a:t>activeren</a:t>
            </a:r>
            <a:endParaRPr lang="en-US" b="1" dirty="0">
              <a:latin typeface="Segoe UI Symbol" panose="020B0502040204020203" pitchFamily="34" charset="0"/>
              <a:ea typeface="Segoe UI Symbol" panose="020B0502040204020203" pitchFamily="34" charset="0"/>
              <a:cs typeface="Segoe UI" panose="020B0502040204020203" pitchFamily="34" charset="0"/>
            </a:endParaRPr>
          </a:p>
        </p:txBody>
      </p:sp>
      <p:sp>
        <p:nvSpPr>
          <p:cNvPr id="28" name="Pentagon 15">
            <a:extLst>
              <a:ext uri="{FF2B5EF4-FFF2-40B4-BE49-F238E27FC236}">
                <a16:creationId xmlns:a16="http://schemas.microsoft.com/office/drawing/2014/main" id="{69DD6DAA-57E0-4A45-AB27-05A5A04BB6F8}"/>
              </a:ext>
            </a:extLst>
          </p:cNvPr>
          <p:cNvSpPr/>
          <p:nvPr/>
        </p:nvSpPr>
        <p:spPr>
          <a:xfrm>
            <a:off x="285660" y="2619194"/>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31" name="TextBox 30">
            <a:extLst>
              <a:ext uri="{FF2B5EF4-FFF2-40B4-BE49-F238E27FC236}">
                <a16:creationId xmlns:a16="http://schemas.microsoft.com/office/drawing/2014/main" id="{AF6761B5-F9D9-4E4E-BCE5-6166E0593B63}"/>
              </a:ext>
            </a:extLst>
          </p:cNvPr>
          <p:cNvSpPr txBox="1"/>
          <p:nvPr/>
        </p:nvSpPr>
        <p:spPr>
          <a:xfrm>
            <a:off x="605515" y="2459499"/>
            <a:ext cx="423460" cy="707886"/>
          </a:xfrm>
          <a:prstGeom prst="rect">
            <a:avLst/>
          </a:prstGeom>
          <a:noFill/>
        </p:spPr>
        <p:txBody>
          <a:bodyPr wrap="square" rtlCol="0">
            <a:spAutoFit/>
          </a:bodyPr>
          <a:lstStyle/>
          <a:p>
            <a:r>
              <a:rPr lang="en-US" sz="4000" dirty="0">
                <a:solidFill>
                  <a:schemeClr val="bg1"/>
                </a:solidFill>
              </a:rPr>
              <a:t>2</a:t>
            </a:r>
            <a:endParaRPr lang="nl-BE" sz="4000" dirty="0">
              <a:solidFill>
                <a:schemeClr val="bg1"/>
              </a:solidFill>
            </a:endParaRPr>
          </a:p>
        </p:txBody>
      </p:sp>
      <p:sp>
        <p:nvSpPr>
          <p:cNvPr id="34" name="Rectangle: Rounded Corners 33">
            <a:extLst>
              <a:ext uri="{FF2B5EF4-FFF2-40B4-BE49-F238E27FC236}">
                <a16:creationId xmlns:a16="http://schemas.microsoft.com/office/drawing/2014/main" id="{D77C8F25-0286-448C-87F6-F25D355546F1}"/>
              </a:ext>
            </a:extLst>
          </p:cNvPr>
          <p:cNvSpPr/>
          <p:nvPr/>
        </p:nvSpPr>
        <p:spPr>
          <a:xfrm>
            <a:off x="295484" y="3395805"/>
            <a:ext cx="3776644" cy="96191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bg1"/>
              </a:solidFill>
            </a:endParaRPr>
          </a:p>
        </p:txBody>
      </p:sp>
      <p:sp>
        <p:nvSpPr>
          <p:cNvPr id="38" name="Pentagon 15">
            <a:extLst>
              <a:ext uri="{FF2B5EF4-FFF2-40B4-BE49-F238E27FC236}">
                <a16:creationId xmlns:a16="http://schemas.microsoft.com/office/drawing/2014/main" id="{8BB74B91-3AE0-4504-945B-CF74930B2531}"/>
              </a:ext>
            </a:extLst>
          </p:cNvPr>
          <p:cNvSpPr/>
          <p:nvPr/>
        </p:nvSpPr>
        <p:spPr>
          <a:xfrm>
            <a:off x="295484" y="3652883"/>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39" name="TextBox 38">
            <a:extLst>
              <a:ext uri="{FF2B5EF4-FFF2-40B4-BE49-F238E27FC236}">
                <a16:creationId xmlns:a16="http://schemas.microsoft.com/office/drawing/2014/main" id="{93BE7C93-C442-482A-840A-4028FE8BB222}"/>
              </a:ext>
            </a:extLst>
          </p:cNvPr>
          <p:cNvSpPr txBox="1"/>
          <p:nvPr/>
        </p:nvSpPr>
        <p:spPr>
          <a:xfrm>
            <a:off x="578099" y="3516332"/>
            <a:ext cx="423460" cy="707886"/>
          </a:xfrm>
          <a:prstGeom prst="rect">
            <a:avLst/>
          </a:prstGeom>
          <a:noFill/>
        </p:spPr>
        <p:txBody>
          <a:bodyPr wrap="square" rtlCol="0">
            <a:spAutoFit/>
          </a:bodyPr>
          <a:lstStyle/>
          <a:p>
            <a:r>
              <a:rPr lang="en-US" sz="4000" dirty="0">
                <a:solidFill>
                  <a:schemeClr val="bg1"/>
                </a:solidFill>
              </a:rPr>
              <a:t>3</a:t>
            </a:r>
            <a:endParaRPr lang="nl-BE" sz="4000" dirty="0">
              <a:solidFill>
                <a:schemeClr val="bg1"/>
              </a:solidFill>
            </a:endParaRPr>
          </a:p>
        </p:txBody>
      </p:sp>
      <p:sp>
        <p:nvSpPr>
          <p:cNvPr id="40" name="Rectangle: Rounded Corners 39">
            <a:extLst>
              <a:ext uri="{FF2B5EF4-FFF2-40B4-BE49-F238E27FC236}">
                <a16:creationId xmlns:a16="http://schemas.microsoft.com/office/drawing/2014/main" id="{36C8BD99-761C-41DA-9B4A-D4B08E3855ED}"/>
              </a:ext>
            </a:extLst>
          </p:cNvPr>
          <p:cNvSpPr/>
          <p:nvPr/>
        </p:nvSpPr>
        <p:spPr>
          <a:xfrm>
            <a:off x="322453" y="4546880"/>
            <a:ext cx="3733808" cy="75539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bg1"/>
              </a:solidFill>
            </a:endParaRPr>
          </a:p>
        </p:txBody>
      </p:sp>
      <p:sp>
        <p:nvSpPr>
          <p:cNvPr id="42" name="Pentagon 15">
            <a:extLst>
              <a:ext uri="{FF2B5EF4-FFF2-40B4-BE49-F238E27FC236}">
                <a16:creationId xmlns:a16="http://schemas.microsoft.com/office/drawing/2014/main" id="{CAF4D033-84C7-44A9-9A2B-B89AEA83B053}"/>
              </a:ext>
            </a:extLst>
          </p:cNvPr>
          <p:cNvSpPr/>
          <p:nvPr/>
        </p:nvSpPr>
        <p:spPr>
          <a:xfrm>
            <a:off x="322453" y="4682514"/>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b="1" dirty="0"/>
          </a:p>
        </p:txBody>
      </p:sp>
      <p:sp>
        <p:nvSpPr>
          <p:cNvPr id="65" name="Rectangle: Rounded Corners 64">
            <a:extLst>
              <a:ext uri="{FF2B5EF4-FFF2-40B4-BE49-F238E27FC236}">
                <a16:creationId xmlns:a16="http://schemas.microsoft.com/office/drawing/2014/main" id="{EEA00168-1802-4398-8DD1-52E0E44267E2}"/>
              </a:ext>
            </a:extLst>
          </p:cNvPr>
          <p:cNvSpPr/>
          <p:nvPr/>
        </p:nvSpPr>
        <p:spPr>
          <a:xfrm>
            <a:off x="4080688" y="8446582"/>
            <a:ext cx="4422201" cy="12937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bg1"/>
              </a:solidFill>
            </a:endParaRPr>
          </a:p>
        </p:txBody>
      </p:sp>
      <p:sp>
        <p:nvSpPr>
          <p:cNvPr id="46" name="Pentagon 15">
            <a:extLst>
              <a:ext uri="{FF2B5EF4-FFF2-40B4-BE49-F238E27FC236}">
                <a16:creationId xmlns:a16="http://schemas.microsoft.com/office/drawing/2014/main" id="{1E207147-B162-453A-AAF1-F0955FCD129A}"/>
              </a:ext>
            </a:extLst>
          </p:cNvPr>
          <p:cNvSpPr/>
          <p:nvPr/>
        </p:nvSpPr>
        <p:spPr>
          <a:xfrm>
            <a:off x="331977" y="5651742"/>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47" name="TextBox 46">
            <a:extLst>
              <a:ext uri="{FF2B5EF4-FFF2-40B4-BE49-F238E27FC236}">
                <a16:creationId xmlns:a16="http://schemas.microsoft.com/office/drawing/2014/main" id="{32D996AF-3198-4B8B-B47A-0276EF953B94}"/>
              </a:ext>
            </a:extLst>
          </p:cNvPr>
          <p:cNvSpPr txBox="1"/>
          <p:nvPr/>
        </p:nvSpPr>
        <p:spPr>
          <a:xfrm>
            <a:off x="601990" y="5531567"/>
            <a:ext cx="423460" cy="707886"/>
          </a:xfrm>
          <a:prstGeom prst="rect">
            <a:avLst/>
          </a:prstGeom>
          <a:noFill/>
        </p:spPr>
        <p:txBody>
          <a:bodyPr wrap="square" rtlCol="0">
            <a:spAutoFit/>
          </a:bodyPr>
          <a:lstStyle/>
          <a:p>
            <a:r>
              <a:rPr lang="en-US" sz="4000" dirty="0">
                <a:solidFill>
                  <a:schemeClr val="bg1"/>
                </a:solidFill>
              </a:rPr>
              <a:t>5</a:t>
            </a:r>
            <a:endParaRPr lang="nl-BE" sz="4000" dirty="0">
              <a:solidFill>
                <a:schemeClr val="bg1"/>
              </a:solidFill>
            </a:endParaRPr>
          </a:p>
        </p:txBody>
      </p:sp>
      <p:sp>
        <p:nvSpPr>
          <p:cNvPr id="5" name="TextBox 4">
            <a:extLst>
              <a:ext uri="{FF2B5EF4-FFF2-40B4-BE49-F238E27FC236}">
                <a16:creationId xmlns:a16="http://schemas.microsoft.com/office/drawing/2014/main" id="{825A3ED0-E0C2-478E-95AD-F307EC64FE87}"/>
              </a:ext>
            </a:extLst>
          </p:cNvPr>
          <p:cNvSpPr txBox="1"/>
          <p:nvPr/>
        </p:nvSpPr>
        <p:spPr>
          <a:xfrm>
            <a:off x="4204571" y="1555015"/>
            <a:ext cx="3429799" cy="369332"/>
          </a:xfrm>
          <a:prstGeom prst="rect">
            <a:avLst/>
          </a:prstGeom>
          <a:noFill/>
          <a:ln>
            <a:noFill/>
          </a:ln>
        </p:spPr>
        <p:txBody>
          <a:bodyPr wrap="square" rtlCol="0">
            <a:spAutoFit/>
          </a:bodyPr>
          <a:lstStyle/>
          <a:p>
            <a:r>
              <a:rPr lang="en-US" b="1" dirty="0">
                <a:solidFill>
                  <a:schemeClr val="bg1"/>
                </a:solidFill>
              </a:rPr>
              <a:t>IN EEN NOTENDOP:</a:t>
            </a:r>
          </a:p>
        </p:txBody>
      </p:sp>
      <p:sp>
        <p:nvSpPr>
          <p:cNvPr id="6" name="TextBox 5">
            <a:extLst>
              <a:ext uri="{FF2B5EF4-FFF2-40B4-BE49-F238E27FC236}">
                <a16:creationId xmlns:a16="http://schemas.microsoft.com/office/drawing/2014/main" id="{E1D9D959-83F0-40D6-91EA-BD18BD40857B}"/>
              </a:ext>
            </a:extLst>
          </p:cNvPr>
          <p:cNvSpPr txBox="1"/>
          <p:nvPr/>
        </p:nvSpPr>
        <p:spPr>
          <a:xfrm>
            <a:off x="4226608" y="1972713"/>
            <a:ext cx="1604791" cy="1292662"/>
          </a:xfrm>
          <a:prstGeom prst="rect">
            <a:avLst/>
          </a:prstGeom>
          <a:noFill/>
        </p:spPr>
        <p:txBody>
          <a:bodyPr wrap="square" rtlCol="0">
            <a:spAutoFit/>
          </a:bodyPr>
          <a:lstStyle/>
          <a:p>
            <a:r>
              <a:rPr lang="en-US" sz="1400" b="1" dirty="0">
                <a:solidFill>
                  <a:srgbClr val="353B3C"/>
                </a:solidFill>
                <a:latin typeface="Segoe UI Light" panose="020B0502040204020203" pitchFamily="34" charset="0"/>
                <a:cs typeface="Segoe UI Light" panose="020B0502040204020203" pitchFamily="34" charset="0"/>
              </a:rPr>
              <a:t>VAARDIGHEDEN</a:t>
            </a:r>
            <a:endParaRPr lang="en-US" b="1" dirty="0">
              <a:solidFill>
                <a:srgbClr val="353B3C"/>
              </a:solidFill>
              <a:latin typeface="Segoe UI Light" panose="020B0502040204020203" pitchFamily="34" charset="0"/>
              <a:cs typeface="Segoe UI Light" panose="020B0502040204020203" pitchFamily="34" charset="0"/>
            </a:endParaRPr>
          </a:p>
          <a:p>
            <a:pPr marL="285750" indent="-285750">
              <a:buFont typeface="Wingdings" panose="05000000000000000000" pitchFamily="2" charset="2"/>
              <a:buChar char="ü"/>
            </a:pPr>
            <a:r>
              <a:rPr lang="en-US" sz="1600" dirty="0" err="1">
                <a:solidFill>
                  <a:srgbClr val="353B3C"/>
                </a:solidFill>
                <a:latin typeface="Segoe UI Light" panose="020B0502040204020203" pitchFamily="34" charset="0"/>
                <a:cs typeface="Segoe UI Light" panose="020B0502040204020203" pitchFamily="34" charset="0"/>
              </a:rPr>
              <a:t>lezen</a:t>
            </a:r>
            <a:endParaRPr lang="en-US" sz="1600" dirty="0">
              <a:solidFill>
                <a:srgbClr val="353B3C"/>
              </a:solidFill>
              <a:latin typeface="Segoe UI Light" panose="020B0502040204020203" pitchFamily="34" charset="0"/>
              <a:cs typeface="Segoe UI Light" panose="020B0502040204020203" pitchFamily="34" charset="0"/>
            </a:endParaRPr>
          </a:p>
          <a:p>
            <a:pPr marL="285750" indent="-285750">
              <a:buFont typeface="Wingdings" panose="05000000000000000000" pitchFamily="2" charset="2"/>
              <a:buChar char="ü"/>
            </a:pPr>
            <a:r>
              <a:rPr lang="en-US" sz="1600" dirty="0" err="1">
                <a:solidFill>
                  <a:srgbClr val="353B3C"/>
                </a:solidFill>
                <a:latin typeface="Segoe UI Light" panose="020B0502040204020203" pitchFamily="34" charset="0"/>
                <a:cs typeface="Segoe UI Light" panose="020B0502040204020203" pitchFamily="34" charset="0"/>
              </a:rPr>
              <a:t>luisteren</a:t>
            </a:r>
            <a:endParaRPr lang="en-US" sz="1600" dirty="0">
              <a:solidFill>
                <a:srgbClr val="353B3C"/>
              </a:solidFill>
              <a:latin typeface="Segoe UI Light" panose="020B0502040204020203" pitchFamily="34" charset="0"/>
              <a:cs typeface="Segoe UI Light" panose="020B0502040204020203" pitchFamily="34" charset="0"/>
            </a:endParaRPr>
          </a:p>
          <a:p>
            <a:pPr marL="285750" indent="-285750">
              <a:buFont typeface="Wingdings" panose="05000000000000000000" pitchFamily="2" charset="2"/>
              <a:buChar char="ü"/>
            </a:pPr>
            <a:r>
              <a:rPr lang="en-US" sz="1600" dirty="0" err="1">
                <a:solidFill>
                  <a:srgbClr val="353B3C"/>
                </a:solidFill>
                <a:latin typeface="Segoe UI Light" panose="020B0502040204020203" pitchFamily="34" charset="0"/>
                <a:cs typeface="Segoe UI Light" panose="020B0502040204020203" pitchFamily="34" charset="0"/>
              </a:rPr>
              <a:t>spreken</a:t>
            </a:r>
            <a:endParaRPr lang="en-US" sz="1600" dirty="0">
              <a:solidFill>
                <a:srgbClr val="353B3C"/>
              </a:solidFill>
              <a:latin typeface="Segoe UI Light" panose="020B0502040204020203" pitchFamily="34" charset="0"/>
              <a:cs typeface="Segoe UI Light" panose="020B0502040204020203" pitchFamily="34" charset="0"/>
            </a:endParaRPr>
          </a:p>
          <a:p>
            <a:pPr marL="285750" indent="-285750">
              <a:buFont typeface="Wingdings" panose="05000000000000000000" pitchFamily="2" charset="2"/>
              <a:buChar char="ü"/>
            </a:pPr>
            <a:r>
              <a:rPr lang="fr-BE" sz="1600" dirty="0" err="1">
                <a:solidFill>
                  <a:srgbClr val="353B3C"/>
                </a:solidFill>
                <a:latin typeface="Segoe UI Light" panose="020B0502040204020203" pitchFamily="34" charset="0"/>
                <a:cs typeface="Segoe UI Light" panose="020B0502040204020203" pitchFamily="34" charset="0"/>
              </a:rPr>
              <a:t>schrijven</a:t>
            </a:r>
            <a:endParaRPr lang="nl-BE" dirty="0">
              <a:solidFill>
                <a:srgbClr val="353B3C"/>
              </a:solidFill>
            </a:endParaRPr>
          </a:p>
        </p:txBody>
      </p:sp>
      <p:sp>
        <p:nvSpPr>
          <p:cNvPr id="48" name="TextBox 47">
            <a:extLst>
              <a:ext uri="{FF2B5EF4-FFF2-40B4-BE49-F238E27FC236}">
                <a16:creationId xmlns:a16="http://schemas.microsoft.com/office/drawing/2014/main" id="{6EAA667B-7B51-474E-902C-44C302C26783}"/>
              </a:ext>
            </a:extLst>
          </p:cNvPr>
          <p:cNvSpPr txBox="1"/>
          <p:nvPr/>
        </p:nvSpPr>
        <p:spPr>
          <a:xfrm>
            <a:off x="5651475" y="2008789"/>
            <a:ext cx="1984287" cy="1015663"/>
          </a:xfrm>
          <a:prstGeom prst="rect">
            <a:avLst/>
          </a:prstGeom>
          <a:noFill/>
        </p:spPr>
        <p:txBody>
          <a:bodyPr wrap="square" rtlCol="0">
            <a:spAutoFit/>
          </a:bodyPr>
          <a:lstStyle/>
          <a:p>
            <a:r>
              <a:rPr lang="en-US" sz="1400" b="1" dirty="0">
                <a:solidFill>
                  <a:srgbClr val="353B3C"/>
                </a:solidFill>
                <a:latin typeface="Segoe UI Light" panose="020B0502040204020203" pitchFamily="34" charset="0"/>
                <a:cs typeface="Segoe UI Light" panose="020B0502040204020203" pitchFamily="34" charset="0"/>
              </a:rPr>
              <a:t>THEMA ’S</a:t>
            </a:r>
          </a:p>
          <a:p>
            <a:endParaRPr lang="en-US" sz="1400" b="1" dirty="0">
              <a:solidFill>
                <a:srgbClr val="353B3C"/>
              </a:solidFill>
              <a:latin typeface="Segoe UI Light" panose="020B0502040204020203" pitchFamily="34" charset="0"/>
              <a:cs typeface="Segoe UI Light" panose="020B0502040204020203" pitchFamily="34" charset="0"/>
            </a:endParaRPr>
          </a:p>
          <a:p>
            <a:r>
              <a:rPr lang="fr-FR" sz="1600" dirty="0">
                <a:solidFill>
                  <a:srgbClr val="353B3C"/>
                </a:solidFill>
                <a:latin typeface="Segoe UI Light" panose="020B0502040204020203" pitchFamily="34" charset="0"/>
                <a:cs typeface="Segoe UI Light" panose="020B0502040204020203" pitchFamily="34" charset="0"/>
              </a:rPr>
              <a:t>Sport, </a:t>
            </a:r>
            <a:r>
              <a:rPr lang="fr-FR" sz="1600" dirty="0" err="1">
                <a:solidFill>
                  <a:srgbClr val="353B3C"/>
                </a:solidFill>
                <a:latin typeface="Segoe UI Light" panose="020B0502040204020203" pitchFamily="34" charset="0"/>
                <a:cs typeface="Segoe UI Light" panose="020B0502040204020203" pitchFamily="34" charset="0"/>
              </a:rPr>
              <a:t>cultuur</a:t>
            </a:r>
            <a:r>
              <a:rPr lang="fr-FR" sz="1600" dirty="0">
                <a:solidFill>
                  <a:srgbClr val="353B3C"/>
                </a:solidFill>
                <a:latin typeface="Segoe UI Light" panose="020B0502040204020203" pitchFamily="34" charset="0"/>
                <a:cs typeface="Segoe UI Light" panose="020B0502040204020203" pitchFamily="34" charset="0"/>
              </a:rPr>
              <a:t>, </a:t>
            </a:r>
            <a:r>
              <a:rPr lang="fr-FR" sz="1600" dirty="0" err="1">
                <a:solidFill>
                  <a:srgbClr val="353B3C"/>
                </a:solidFill>
                <a:latin typeface="Segoe UI Light" panose="020B0502040204020203" pitchFamily="34" charset="0"/>
                <a:cs typeface="Segoe UI Light" panose="020B0502040204020203" pitchFamily="34" charset="0"/>
              </a:rPr>
              <a:t>gevoelens</a:t>
            </a:r>
            <a:r>
              <a:rPr lang="fr-FR" sz="1600" dirty="0">
                <a:solidFill>
                  <a:srgbClr val="353B3C"/>
                </a:solidFill>
                <a:latin typeface="Segoe UI Light" panose="020B0502040204020203" pitchFamily="34" charset="0"/>
                <a:cs typeface="Segoe UI Light" panose="020B0502040204020203" pitchFamily="34" charset="0"/>
              </a:rPr>
              <a:t>, </a:t>
            </a:r>
            <a:r>
              <a:rPr lang="fr-FR" sz="1600" dirty="0" err="1">
                <a:solidFill>
                  <a:srgbClr val="353B3C"/>
                </a:solidFill>
                <a:latin typeface="Segoe UI Light" panose="020B0502040204020203" pitchFamily="34" charset="0"/>
                <a:cs typeface="Segoe UI Light" panose="020B0502040204020203" pitchFamily="34" charset="0"/>
              </a:rPr>
              <a:t>identiteit</a:t>
            </a:r>
            <a:endParaRPr lang="en-US" sz="1600" b="1" dirty="0">
              <a:solidFill>
                <a:srgbClr val="353B3C"/>
              </a:solidFill>
              <a:latin typeface="Segoe UI Light" panose="020B0502040204020203" pitchFamily="34" charset="0"/>
              <a:cs typeface="Segoe UI Light" panose="020B0502040204020203" pitchFamily="34" charset="0"/>
            </a:endParaRPr>
          </a:p>
        </p:txBody>
      </p:sp>
      <p:sp>
        <p:nvSpPr>
          <p:cNvPr id="52" name="TextBox 51">
            <a:extLst>
              <a:ext uri="{FF2B5EF4-FFF2-40B4-BE49-F238E27FC236}">
                <a16:creationId xmlns:a16="http://schemas.microsoft.com/office/drawing/2014/main" id="{3F4D3896-A0F3-4E74-A633-4077316529B7}"/>
              </a:ext>
            </a:extLst>
          </p:cNvPr>
          <p:cNvSpPr txBox="1"/>
          <p:nvPr/>
        </p:nvSpPr>
        <p:spPr>
          <a:xfrm>
            <a:off x="7559388" y="1986007"/>
            <a:ext cx="953628" cy="830997"/>
          </a:xfrm>
          <a:prstGeom prst="rect">
            <a:avLst/>
          </a:prstGeom>
          <a:noFill/>
        </p:spPr>
        <p:txBody>
          <a:bodyPr wrap="square" rtlCol="0">
            <a:spAutoFit/>
          </a:bodyPr>
          <a:lstStyle/>
          <a:p>
            <a:r>
              <a:rPr lang="en-US" sz="1600" b="1" dirty="0">
                <a:solidFill>
                  <a:srgbClr val="353B3C"/>
                </a:solidFill>
                <a:latin typeface="Segoe UI Light" panose="020B0502040204020203" pitchFamily="34" charset="0"/>
                <a:cs typeface="Segoe UI Light" panose="020B0502040204020203" pitchFamily="34" charset="0"/>
              </a:rPr>
              <a:t>NIVEAU</a:t>
            </a:r>
            <a:r>
              <a:rPr lang="en-US" sz="1600" dirty="0">
                <a:solidFill>
                  <a:srgbClr val="353B3C"/>
                </a:solidFill>
                <a:latin typeface="Segoe UI Light" panose="020B0502040204020203" pitchFamily="34" charset="0"/>
                <a:cs typeface="Segoe UI Light" panose="020B0502040204020203" pitchFamily="34" charset="0"/>
              </a:rPr>
              <a:t> </a:t>
            </a:r>
          </a:p>
          <a:p>
            <a:endParaRPr lang="en-US" sz="1600" dirty="0">
              <a:solidFill>
                <a:srgbClr val="353B3C"/>
              </a:solidFill>
              <a:latin typeface="Segoe UI Light" panose="020B0502040204020203" pitchFamily="34" charset="0"/>
              <a:cs typeface="Segoe UI Light" panose="020B0502040204020203" pitchFamily="34" charset="0"/>
            </a:endParaRPr>
          </a:p>
          <a:p>
            <a:r>
              <a:rPr lang="en-US" sz="1600" dirty="0">
                <a:solidFill>
                  <a:srgbClr val="353B3C"/>
                </a:solidFill>
                <a:latin typeface="Segoe UI Light" panose="020B0502040204020203" pitchFamily="34" charset="0"/>
                <a:cs typeface="Segoe UI Light" panose="020B0502040204020203" pitchFamily="34" charset="0"/>
              </a:rPr>
              <a:t>B1/B2</a:t>
            </a:r>
            <a:endParaRPr lang="nl-BE" sz="1600" dirty="0">
              <a:solidFill>
                <a:srgbClr val="353B3C"/>
              </a:solidFill>
              <a:latin typeface="Segoe UI Light" panose="020B0502040204020203" pitchFamily="34" charset="0"/>
              <a:cs typeface="Segoe UI Light" panose="020B0502040204020203" pitchFamily="34" charset="0"/>
            </a:endParaRPr>
          </a:p>
        </p:txBody>
      </p:sp>
      <p:pic>
        <p:nvPicPr>
          <p:cNvPr id="10" name="Picture 9">
            <a:extLst>
              <a:ext uri="{FF2B5EF4-FFF2-40B4-BE49-F238E27FC236}">
                <a16:creationId xmlns:a16="http://schemas.microsoft.com/office/drawing/2014/main" id="{519E01A6-310E-41F3-953C-9CF53578FFEB}"/>
              </a:ext>
            </a:extLst>
          </p:cNvPr>
          <p:cNvPicPr>
            <a:picLocks noChangeAspect="1"/>
          </p:cNvPicPr>
          <p:nvPr/>
        </p:nvPicPr>
        <p:blipFill>
          <a:blip r:embed="rId2"/>
          <a:stretch>
            <a:fillRect/>
          </a:stretch>
        </p:blipFill>
        <p:spPr>
          <a:xfrm>
            <a:off x="4320381" y="8446582"/>
            <a:ext cx="1220293" cy="1220293"/>
          </a:xfrm>
          <a:prstGeom prst="rect">
            <a:avLst/>
          </a:prstGeom>
        </p:spPr>
      </p:pic>
      <p:sp>
        <p:nvSpPr>
          <p:cNvPr id="54" name="TextBox 53">
            <a:extLst>
              <a:ext uri="{FF2B5EF4-FFF2-40B4-BE49-F238E27FC236}">
                <a16:creationId xmlns:a16="http://schemas.microsoft.com/office/drawing/2014/main" id="{F61EAC63-91F3-4973-B4CC-89E68CF66F60}"/>
              </a:ext>
            </a:extLst>
          </p:cNvPr>
          <p:cNvSpPr txBox="1"/>
          <p:nvPr/>
        </p:nvSpPr>
        <p:spPr>
          <a:xfrm>
            <a:off x="1285928" y="2572489"/>
            <a:ext cx="2946638" cy="646331"/>
          </a:xfrm>
          <a:prstGeom prst="rect">
            <a:avLst/>
          </a:prstGeom>
          <a:noFill/>
          <a:ln>
            <a:noFill/>
          </a:ln>
        </p:spPr>
        <p:txBody>
          <a:bodyPr wrap="square" rtlCol="0">
            <a:spAutoFit/>
          </a:bodyPr>
          <a:lstStyle/>
          <a:p>
            <a:r>
              <a:rPr lang="nl-BE" b="1" dirty="0">
                <a:latin typeface="Segoe UI Symbol" panose="020B0502040204020203" pitchFamily="34" charset="0"/>
                <a:ea typeface="Segoe UI Symbol" panose="020B0502040204020203" pitchFamily="34" charset="0"/>
                <a:cs typeface="Segoe UI Light" panose="020B0502040204020203" pitchFamily="34" charset="0"/>
              </a:rPr>
              <a:t>LEZEN</a:t>
            </a:r>
          </a:p>
          <a:p>
            <a:r>
              <a:rPr lang="nl-BE" b="1" dirty="0">
                <a:latin typeface="Segoe UI Symbol" panose="020B0502040204020203" pitchFamily="34" charset="0"/>
                <a:ea typeface="Segoe UI Symbol" panose="020B0502040204020203" pitchFamily="34" charset="0"/>
                <a:cs typeface="Segoe UI Light" panose="020B0502040204020203" pitchFamily="34" charset="0"/>
              </a:rPr>
              <a:t>Drie Belgische topsporters</a:t>
            </a:r>
          </a:p>
        </p:txBody>
      </p:sp>
      <p:sp>
        <p:nvSpPr>
          <p:cNvPr id="55" name="TextBox 54">
            <a:extLst>
              <a:ext uri="{FF2B5EF4-FFF2-40B4-BE49-F238E27FC236}">
                <a16:creationId xmlns:a16="http://schemas.microsoft.com/office/drawing/2014/main" id="{6D13B8BB-45A6-4B70-AB50-07CBD1A16F88}"/>
              </a:ext>
            </a:extLst>
          </p:cNvPr>
          <p:cNvSpPr txBox="1"/>
          <p:nvPr/>
        </p:nvSpPr>
        <p:spPr>
          <a:xfrm>
            <a:off x="1288739" y="3333209"/>
            <a:ext cx="3169289" cy="923330"/>
          </a:xfrm>
          <a:prstGeom prst="rect">
            <a:avLst/>
          </a:prstGeom>
          <a:noFill/>
          <a:ln>
            <a:noFill/>
          </a:ln>
        </p:spPr>
        <p:txBody>
          <a:bodyPr wrap="square" rtlCol="0">
            <a:spAutoFit/>
          </a:bodyPr>
          <a:lstStyle/>
          <a:p>
            <a:endParaRPr lang="en-US" b="1" dirty="0">
              <a:latin typeface="Segoe UI Symbol" panose="020B0502040204020203" pitchFamily="34" charset="0"/>
              <a:ea typeface="Segoe UI Symbol" panose="020B0502040204020203" pitchFamily="34" charset="0"/>
              <a:cs typeface="Segoe UI" panose="020B0502040204020203" pitchFamily="34" charset="0"/>
            </a:endParaRPr>
          </a:p>
          <a:p>
            <a:r>
              <a:rPr lang="en-US" b="1" dirty="0">
                <a:latin typeface="Segoe UI Symbol" panose="020B0502040204020203" pitchFamily="34" charset="0"/>
                <a:ea typeface="Segoe UI Symbol" panose="020B0502040204020203" pitchFamily="34" charset="0"/>
                <a:cs typeface="Segoe UI" panose="020B0502040204020203" pitchFamily="34" charset="0"/>
              </a:rPr>
              <a:t>LUISTEREN</a:t>
            </a:r>
          </a:p>
          <a:p>
            <a:r>
              <a:rPr lang="en-US" b="1" dirty="0">
                <a:latin typeface="Segoe UI Symbol" panose="020B0502040204020203" pitchFamily="34" charset="0"/>
                <a:ea typeface="Segoe UI Symbol" panose="020B0502040204020203" pitchFamily="34" charset="0"/>
                <a:cs typeface="Segoe UI" panose="020B0502040204020203" pitchFamily="34" charset="0"/>
              </a:rPr>
              <a:t>“Remco, </a:t>
            </a:r>
            <a:r>
              <a:rPr lang="en-US" b="1" dirty="0" err="1">
                <a:latin typeface="Segoe UI Symbol" panose="020B0502040204020203" pitchFamily="34" charset="0"/>
                <a:ea typeface="Segoe UI Symbol" panose="020B0502040204020203" pitchFamily="34" charset="0"/>
                <a:cs typeface="Segoe UI" panose="020B0502040204020203" pitchFamily="34" charset="0"/>
              </a:rPr>
              <a:t>mijn</a:t>
            </a:r>
            <a:r>
              <a:rPr lang="en-US" b="1" dirty="0">
                <a:latin typeface="Segoe UI Symbol" panose="020B0502040204020203" pitchFamily="34" charset="0"/>
                <a:ea typeface="Segoe UI Symbol" panose="020B0502040204020203" pitchFamily="34" charset="0"/>
                <a:cs typeface="Segoe UI" panose="020B0502040204020203" pitchFamily="34" charset="0"/>
              </a:rPr>
              <a:t> held”</a:t>
            </a:r>
          </a:p>
        </p:txBody>
      </p:sp>
      <p:sp>
        <p:nvSpPr>
          <p:cNvPr id="56" name="TextBox 55">
            <a:extLst>
              <a:ext uri="{FF2B5EF4-FFF2-40B4-BE49-F238E27FC236}">
                <a16:creationId xmlns:a16="http://schemas.microsoft.com/office/drawing/2014/main" id="{BAF50794-5960-43E0-A152-DFCF06A2F218}"/>
              </a:ext>
            </a:extLst>
          </p:cNvPr>
          <p:cNvSpPr txBox="1"/>
          <p:nvPr/>
        </p:nvSpPr>
        <p:spPr>
          <a:xfrm>
            <a:off x="1290119" y="5465894"/>
            <a:ext cx="2782009" cy="923330"/>
          </a:xfrm>
          <a:prstGeom prst="rect">
            <a:avLst/>
          </a:prstGeom>
          <a:noFill/>
          <a:ln>
            <a:noFill/>
          </a:ln>
        </p:spPr>
        <p:txBody>
          <a:bodyPr wrap="square" rtlCol="0">
            <a:spAutoFit/>
          </a:bodyPr>
          <a:lstStyle/>
          <a:p>
            <a:r>
              <a:rPr lang="fr-BE" b="1" dirty="0">
                <a:latin typeface="Segoe UI Symbol" panose="020B0502040204020203" pitchFamily="34" charset="0"/>
                <a:ea typeface="Segoe UI Symbol" panose="020B0502040204020203" pitchFamily="34" charset="0"/>
                <a:cs typeface="Segoe UI" panose="020B0502040204020203" pitchFamily="34" charset="0"/>
              </a:rPr>
              <a:t>LEZEN &amp; SPREKEN</a:t>
            </a:r>
          </a:p>
          <a:p>
            <a:r>
              <a:rPr lang="fr-BE" b="1" dirty="0">
                <a:latin typeface="Segoe UI Symbol" panose="020B0502040204020203" pitchFamily="34" charset="0"/>
                <a:ea typeface="Segoe UI Symbol" panose="020B0502040204020203" pitchFamily="34" charset="0"/>
                <a:cs typeface="Segoe UI" panose="020B0502040204020203" pitchFamily="34" charset="0"/>
              </a:rPr>
              <a:t>Sport en de nationale </a:t>
            </a:r>
            <a:r>
              <a:rPr lang="fr-BE" b="1" dirty="0" err="1">
                <a:latin typeface="Segoe UI Symbol" panose="020B0502040204020203" pitchFamily="34" charset="0"/>
                <a:ea typeface="Segoe UI Symbol" panose="020B0502040204020203" pitchFamily="34" charset="0"/>
                <a:cs typeface="Segoe UI" panose="020B0502040204020203" pitchFamily="34" charset="0"/>
              </a:rPr>
              <a:t>identiteit</a:t>
            </a:r>
            <a:endParaRPr lang="en-US" b="1" dirty="0">
              <a:latin typeface="Segoe UI Symbol" panose="020B0502040204020203" pitchFamily="34" charset="0"/>
              <a:ea typeface="Segoe UI Symbol" panose="020B0502040204020203" pitchFamily="34" charset="0"/>
              <a:cs typeface="Segoe UI Light" panose="020B0502040204020203" pitchFamily="34" charset="0"/>
            </a:endParaRPr>
          </a:p>
        </p:txBody>
      </p:sp>
      <p:sp>
        <p:nvSpPr>
          <p:cNvPr id="58" name="Pentagon 15">
            <a:extLst>
              <a:ext uri="{FF2B5EF4-FFF2-40B4-BE49-F238E27FC236}">
                <a16:creationId xmlns:a16="http://schemas.microsoft.com/office/drawing/2014/main" id="{FE593567-D276-4D6D-9E00-5A6EC2DEBAC3}"/>
              </a:ext>
            </a:extLst>
          </p:cNvPr>
          <p:cNvSpPr/>
          <p:nvPr/>
        </p:nvSpPr>
        <p:spPr>
          <a:xfrm>
            <a:off x="356048" y="6543580"/>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59" name="TextBox 58">
            <a:extLst>
              <a:ext uri="{FF2B5EF4-FFF2-40B4-BE49-F238E27FC236}">
                <a16:creationId xmlns:a16="http://schemas.microsoft.com/office/drawing/2014/main" id="{DE8DA8ED-32D3-4B00-8FC6-8B0AC5A86F20}"/>
              </a:ext>
            </a:extLst>
          </p:cNvPr>
          <p:cNvSpPr txBox="1"/>
          <p:nvPr/>
        </p:nvSpPr>
        <p:spPr>
          <a:xfrm>
            <a:off x="583701" y="6403448"/>
            <a:ext cx="423460" cy="707886"/>
          </a:xfrm>
          <a:prstGeom prst="rect">
            <a:avLst/>
          </a:prstGeom>
          <a:noFill/>
        </p:spPr>
        <p:txBody>
          <a:bodyPr wrap="square" rtlCol="0">
            <a:spAutoFit/>
          </a:bodyPr>
          <a:lstStyle/>
          <a:p>
            <a:r>
              <a:rPr lang="en-US" sz="4000" dirty="0">
                <a:solidFill>
                  <a:schemeClr val="bg1"/>
                </a:solidFill>
              </a:rPr>
              <a:t>6</a:t>
            </a:r>
            <a:endParaRPr lang="nl-BE" sz="4000" dirty="0">
              <a:solidFill>
                <a:schemeClr val="bg1"/>
              </a:solidFill>
            </a:endParaRPr>
          </a:p>
        </p:txBody>
      </p:sp>
      <p:grpSp>
        <p:nvGrpSpPr>
          <p:cNvPr id="4" name="Group 3">
            <a:extLst>
              <a:ext uri="{FF2B5EF4-FFF2-40B4-BE49-F238E27FC236}">
                <a16:creationId xmlns:a16="http://schemas.microsoft.com/office/drawing/2014/main" id="{3078BF11-16F1-4F6B-8B1D-723EBD85ED4D}"/>
              </a:ext>
            </a:extLst>
          </p:cNvPr>
          <p:cNvGrpSpPr/>
          <p:nvPr/>
        </p:nvGrpSpPr>
        <p:grpSpPr>
          <a:xfrm>
            <a:off x="4493554" y="3652883"/>
            <a:ext cx="356101" cy="360000"/>
            <a:chOff x="3907215" y="3388743"/>
            <a:chExt cx="356101" cy="360000"/>
          </a:xfrm>
        </p:grpSpPr>
        <p:cxnSp>
          <p:nvCxnSpPr>
            <p:cNvPr id="12" name="Straight Connector 11">
              <a:extLst>
                <a:ext uri="{FF2B5EF4-FFF2-40B4-BE49-F238E27FC236}">
                  <a16:creationId xmlns:a16="http://schemas.microsoft.com/office/drawing/2014/main" id="{871A9A9B-3EE3-4C91-A5CB-9F35CE2D81EE}"/>
                </a:ext>
              </a:extLst>
            </p:cNvPr>
            <p:cNvCxnSpPr>
              <a:cxnSpLocks/>
            </p:cNvCxnSpPr>
            <p:nvPr/>
          </p:nvCxnSpPr>
          <p:spPr>
            <a:xfrm>
              <a:off x="3945223" y="3388743"/>
              <a:ext cx="0" cy="360000"/>
            </a:xfrm>
            <a:prstGeom prst="line">
              <a:avLst/>
            </a:prstGeom>
            <a:ln w="76200">
              <a:solidFill>
                <a:srgbClr val="FF53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3CCA024-87DD-4019-A8CC-87614E13EC1C}"/>
                </a:ext>
              </a:extLst>
            </p:cNvPr>
            <p:cNvCxnSpPr>
              <a:cxnSpLocks/>
            </p:cNvCxnSpPr>
            <p:nvPr/>
          </p:nvCxnSpPr>
          <p:spPr>
            <a:xfrm flipH="1">
              <a:off x="3907215" y="3388743"/>
              <a:ext cx="356101" cy="0"/>
            </a:xfrm>
            <a:prstGeom prst="line">
              <a:avLst/>
            </a:prstGeom>
            <a:ln w="76200">
              <a:solidFill>
                <a:srgbClr val="FF5300"/>
              </a:solidFill>
            </a:ln>
          </p:spPr>
          <p:style>
            <a:lnRef idx="1">
              <a:schemeClr val="accent1"/>
            </a:lnRef>
            <a:fillRef idx="0">
              <a:schemeClr val="accent1"/>
            </a:fillRef>
            <a:effectRef idx="0">
              <a:schemeClr val="accent1"/>
            </a:effectRef>
            <a:fontRef idx="minor">
              <a:schemeClr val="tx1"/>
            </a:fontRef>
          </p:style>
        </p:cxnSp>
      </p:grpSp>
      <p:pic>
        <p:nvPicPr>
          <p:cNvPr id="20" name="Picture 19">
            <a:extLst>
              <a:ext uri="{FF2B5EF4-FFF2-40B4-BE49-F238E27FC236}">
                <a16:creationId xmlns:a16="http://schemas.microsoft.com/office/drawing/2014/main" id="{6D66D1F7-5C48-44D5-903E-F08B3F3A1019}"/>
              </a:ext>
            </a:extLst>
          </p:cNvPr>
          <p:cNvPicPr>
            <a:picLocks noChangeAspect="1"/>
          </p:cNvPicPr>
          <p:nvPr/>
        </p:nvPicPr>
        <p:blipFill>
          <a:blip r:embed="rId3"/>
          <a:stretch>
            <a:fillRect/>
          </a:stretch>
        </p:blipFill>
        <p:spPr>
          <a:xfrm rot="16200000">
            <a:off x="4473468" y="6000733"/>
            <a:ext cx="396274" cy="445047"/>
          </a:xfrm>
          <a:prstGeom prst="rect">
            <a:avLst/>
          </a:prstGeom>
        </p:spPr>
      </p:pic>
      <p:pic>
        <p:nvPicPr>
          <p:cNvPr id="73" name="Picture 72">
            <a:extLst>
              <a:ext uri="{FF2B5EF4-FFF2-40B4-BE49-F238E27FC236}">
                <a16:creationId xmlns:a16="http://schemas.microsoft.com/office/drawing/2014/main" id="{92F98BCC-AC2D-4A18-9C35-68184E317AB0}"/>
              </a:ext>
            </a:extLst>
          </p:cNvPr>
          <p:cNvPicPr>
            <a:picLocks noChangeAspect="1"/>
          </p:cNvPicPr>
          <p:nvPr/>
        </p:nvPicPr>
        <p:blipFill>
          <a:blip r:embed="rId3"/>
          <a:stretch>
            <a:fillRect/>
          </a:stretch>
        </p:blipFill>
        <p:spPr>
          <a:xfrm rot="5400000">
            <a:off x="7658756" y="3542102"/>
            <a:ext cx="396274" cy="445047"/>
          </a:xfrm>
          <a:prstGeom prst="rect">
            <a:avLst/>
          </a:prstGeom>
        </p:spPr>
      </p:pic>
      <p:pic>
        <p:nvPicPr>
          <p:cNvPr id="74" name="Picture 73">
            <a:extLst>
              <a:ext uri="{FF2B5EF4-FFF2-40B4-BE49-F238E27FC236}">
                <a16:creationId xmlns:a16="http://schemas.microsoft.com/office/drawing/2014/main" id="{1A8CF163-4109-41C0-9EF8-C356A82DA0B4}"/>
              </a:ext>
            </a:extLst>
          </p:cNvPr>
          <p:cNvPicPr>
            <a:picLocks noChangeAspect="1"/>
          </p:cNvPicPr>
          <p:nvPr/>
        </p:nvPicPr>
        <p:blipFill>
          <a:blip r:embed="rId3"/>
          <a:stretch>
            <a:fillRect/>
          </a:stretch>
        </p:blipFill>
        <p:spPr>
          <a:xfrm rot="10800000">
            <a:off x="7746993" y="5858065"/>
            <a:ext cx="396274" cy="445047"/>
          </a:xfrm>
          <a:prstGeom prst="rect">
            <a:avLst/>
          </a:prstGeom>
        </p:spPr>
      </p:pic>
      <p:pic>
        <p:nvPicPr>
          <p:cNvPr id="45" name="Picture 44" descr="A picture containing light&#10;&#10;Description automatically generated">
            <a:extLst>
              <a:ext uri="{FF2B5EF4-FFF2-40B4-BE49-F238E27FC236}">
                <a16:creationId xmlns:a16="http://schemas.microsoft.com/office/drawing/2014/main" id="{7FBC9569-57FF-4B3D-B795-3E048919E0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1114" t="21415" r="18713" b="34942"/>
          <a:stretch/>
        </p:blipFill>
        <p:spPr>
          <a:xfrm rot="20823052">
            <a:off x="7778142" y="6649325"/>
            <a:ext cx="588587" cy="601265"/>
          </a:xfrm>
          <a:prstGeom prst="rect">
            <a:avLst/>
          </a:prstGeom>
        </p:spPr>
      </p:pic>
      <p:sp>
        <p:nvSpPr>
          <p:cNvPr id="24" name="Rectangle 23">
            <a:extLst>
              <a:ext uri="{FF2B5EF4-FFF2-40B4-BE49-F238E27FC236}">
                <a16:creationId xmlns:a16="http://schemas.microsoft.com/office/drawing/2014/main" id="{30E0B81B-94A8-4FF2-B6A4-02B10F665ED8}"/>
              </a:ext>
            </a:extLst>
          </p:cNvPr>
          <p:cNvSpPr/>
          <p:nvPr/>
        </p:nvSpPr>
        <p:spPr>
          <a:xfrm>
            <a:off x="4267447" y="6745933"/>
            <a:ext cx="2933047" cy="461665"/>
          </a:xfrm>
          <a:prstGeom prst="rect">
            <a:avLst/>
          </a:prstGeom>
        </p:spPr>
        <p:txBody>
          <a:bodyPr wrap="none">
            <a:spAutoFit/>
          </a:bodyPr>
          <a:lstStyle/>
          <a:p>
            <a:r>
              <a:rPr lang="en-US" sz="2400" b="1" dirty="0" err="1">
                <a:latin typeface="Segoe UI" panose="020B0502040204020203" pitchFamily="34" charset="0"/>
                <a:cs typeface="Segoe UI" panose="020B0502040204020203" pitchFamily="34" charset="0"/>
              </a:rPr>
              <a:t>Voor</a:t>
            </a:r>
            <a:r>
              <a:rPr lang="en-US" sz="2400" b="1" dirty="0">
                <a:latin typeface="Segoe UI" panose="020B0502040204020203" pitchFamily="34" charset="0"/>
                <a:cs typeface="Segoe UI" panose="020B0502040204020203" pitchFamily="34" charset="0"/>
              </a:rPr>
              <a:t> de </a:t>
            </a:r>
            <a:r>
              <a:rPr lang="en-US" sz="2400" b="1" dirty="0" err="1">
                <a:latin typeface="Segoe UI" panose="020B0502040204020203" pitchFamily="34" charset="0"/>
                <a:cs typeface="Segoe UI" panose="020B0502040204020203" pitchFamily="34" charset="0"/>
              </a:rPr>
              <a:t>leerkracht</a:t>
            </a:r>
            <a:r>
              <a:rPr lang="en-US" sz="2400" b="1" dirty="0">
                <a:latin typeface="Segoe UI" panose="020B0502040204020203" pitchFamily="34" charset="0"/>
                <a:cs typeface="Segoe UI" panose="020B0502040204020203" pitchFamily="34" charset="0"/>
              </a:rPr>
              <a:t>:</a:t>
            </a:r>
          </a:p>
        </p:txBody>
      </p:sp>
      <p:pic>
        <p:nvPicPr>
          <p:cNvPr id="7" name="Picture 6">
            <a:extLst>
              <a:ext uri="{FF2B5EF4-FFF2-40B4-BE49-F238E27FC236}">
                <a16:creationId xmlns:a16="http://schemas.microsoft.com/office/drawing/2014/main" id="{886F33A3-821F-4D67-92FF-D625A600F4A0}"/>
              </a:ext>
            </a:extLst>
          </p:cNvPr>
          <p:cNvPicPr>
            <a:picLocks noChangeAspect="1"/>
          </p:cNvPicPr>
          <p:nvPr/>
        </p:nvPicPr>
        <p:blipFill>
          <a:blip r:embed="rId5"/>
          <a:stretch>
            <a:fillRect/>
          </a:stretch>
        </p:blipFill>
        <p:spPr>
          <a:xfrm>
            <a:off x="5118765" y="291735"/>
            <a:ext cx="3225055" cy="1036507"/>
          </a:xfrm>
          <a:prstGeom prst="rect">
            <a:avLst/>
          </a:prstGeom>
        </p:spPr>
      </p:pic>
      <p:sp>
        <p:nvSpPr>
          <p:cNvPr id="9" name="AutoShape 2" descr="Overzicht: dezelfde of nieuwe artiesten voor Rotterdam 2021? –  Songfestival.be"/>
          <p:cNvSpPr>
            <a:spLocks noChangeAspect="1" noChangeArrowheads="1"/>
          </p:cNvSpPr>
          <p:nvPr/>
        </p:nvSpPr>
        <p:spPr bwMode="auto">
          <a:xfrm>
            <a:off x="155575" y="-754063"/>
            <a:ext cx="2857500" cy="15716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Imag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78858" y="8798649"/>
            <a:ext cx="2545126" cy="589621"/>
          </a:xfrm>
          <a:prstGeom prst="rect">
            <a:avLst/>
          </a:prstGeom>
        </p:spPr>
      </p:pic>
      <p:sp>
        <p:nvSpPr>
          <p:cNvPr id="61" name="TextBox 38">
            <a:extLst>
              <a:ext uri="{FF2B5EF4-FFF2-40B4-BE49-F238E27FC236}">
                <a16:creationId xmlns:a16="http://schemas.microsoft.com/office/drawing/2014/main" id="{93BE7C93-C442-482A-840A-4028FE8BB222}"/>
              </a:ext>
            </a:extLst>
          </p:cNvPr>
          <p:cNvSpPr txBox="1"/>
          <p:nvPr/>
        </p:nvSpPr>
        <p:spPr>
          <a:xfrm>
            <a:off x="577274" y="4541671"/>
            <a:ext cx="423460" cy="707886"/>
          </a:xfrm>
          <a:prstGeom prst="rect">
            <a:avLst/>
          </a:prstGeom>
          <a:noFill/>
        </p:spPr>
        <p:txBody>
          <a:bodyPr wrap="square" rtlCol="0">
            <a:spAutoFit/>
          </a:bodyPr>
          <a:lstStyle/>
          <a:p>
            <a:r>
              <a:rPr lang="nl-BE" sz="4000" dirty="0">
                <a:solidFill>
                  <a:schemeClr val="bg1"/>
                </a:solidFill>
              </a:rPr>
              <a:t>4</a:t>
            </a:r>
          </a:p>
        </p:txBody>
      </p:sp>
      <p:sp>
        <p:nvSpPr>
          <p:cNvPr id="62" name="TextBox 55">
            <a:extLst>
              <a:ext uri="{FF2B5EF4-FFF2-40B4-BE49-F238E27FC236}">
                <a16:creationId xmlns:a16="http://schemas.microsoft.com/office/drawing/2014/main" id="{BAF50794-5960-43E0-A152-DFCF06A2F218}"/>
              </a:ext>
            </a:extLst>
          </p:cNvPr>
          <p:cNvSpPr txBox="1"/>
          <p:nvPr/>
        </p:nvSpPr>
        <p:spPr>
          <a:xfrm>
            <a:off x="1296573" y="4598412"/>
            <a:ext cx="2520970" cy="923330"/>
          </a:xfrm>
          <a:prstGeom prst="rect">
            <a:avLst/>
          </a:prstGeom>
          <a:noFill/>
          <a:ln>
            <a:noFill/>
          </a:ln>
        </p:spPr>
        <p:txBody>
          <a:bodyPr wrap="square" rtlCol="0">
            <a:spAutoFit/>
          </a:bodyPr>
          <a:lstStyle/>
          <a:p>
            <a:r>
              <a:rPr lang="fr-FR" b="1" dirty="0">
                <a:latin typeface="Segoe UI Symbol" panose="020B0502040204020203" pitchFamily="34" charset="0"/>
                <a:ea typeface="Segoe UI Symbol" panose="020B0502040204020203" pitchFamily="34" charset="0"/>
                <a:cs typeface="Segoe UI" panose="020B0502040204020203" pitchFamily="34" charset="0"/>
              </a:rPr>
              <a:t>SPREKEN</a:t>
            </a:r>
          </a:p>
          <a:p>
            <a:r>
              <a:rPr lang="fr-FR" b="1" dirty="0" err="1">
                <a:latin typeface="Segoe UI Symbol" panose="020B0502040204020203" pitchFamily="34" charset="0"/>
                <a:ea typeface="Segoe UI Symbol" panose="020B0502040204020203" pitchFamily="34" charset="0"/>
                <a:cs typeface="Segoe UI" panose="020B0502040204020203" pitchFamily="34" charset="0"/>
              </a:rPr>
              <a:t>Discussievragen</a:t>
            </a:r>
            <a:endParaRPr lang="en-US" b="1" dirty="0">
              <a:latin typeface="Segoe UI Symbol" panose="020B0502040204020203" pitchFamily="34" charset="0"/>
              <a:ea typeface="Segoe UI Symbol" panose="020B0502040204020203" pitchFamily="34" charset="0"/>
              <a:cs typeface="Segoe UI Light" panose="020B0502040204020203" pitchFamily="34" charset="0"/>
            </a:endParaRPr>
          </a:p>
          <a:p>
            <a:pPr marL="285750" indent="-285750">
              <a:buFont typeface="Arial" panose="020B0604020202020204" pitchFamily="34" charset="0"/>
              <a:buChar char="•"/>
            </a:pPr>
            <a:endParaRPr lang="nl-BE" b="1" dirty="0">
              <a:latin typeface="Segoe UI Light" panose="020B0502040204020203" pitchFamily="34" charset="0"/>
              <a:cs typeface="Segoe UI Light" panose="020B0502040204020203" pitchFamily="34" charset="0"/>
            </a:endParaRPr>
          </a:p>
        </p:txBody>
      </p:sp>
      <p:sp>
        <p:nvSpPr>
          <p:cNvPr id="71" name="TextBox 55">
            <a:extLst>
              <a:ext uri="{FF2B5EF4-FFF2-40B4-BE49-F238E27FC236}">
                <a16:creationId xmlns:a16="http://schemas.microsoft.com/office/drawing/2014/main" id="{BAF50794-5960-43E0-A152-DFCF06A2F218}"/>
              </a:ext>
            </a:extLst>
          </p:cNvPr>
          <p:cNvSpPr txBox="1"/>
          <p:nvPr/>
        </p:nvSpPr>
        <p:spPr>
          <a:xfrm>
            <a:off x="1334400" y="6465634"/>
            <a:ext cx="2933047" cy="646331"/>
          </a:xfrm>
          <a:prstGeom prst="rect">
            <a:avLst/>
          </a:prstGeom>
          <a:noFill/>
          <a:ln>
            <a:noFill/>
          </a:ln>
        </p:spPr>
        <p:txBody>
          <a:bodyPr wrap="square" rtlCol="0">
            <a:spAutoFit/>
          </a:bodyPr>
          <a:lstStyle/>
          <a:p>
            <a:r>
              <a:rPr lang="fr-BE" b="1" dirty="0">
                <a:latin typeface="Segoe UI Symbol" panose="020B0502040204020203" pitchFamily="34" charset="0"/>
                <a:ea typeface="Segoe UI Symbol" panose="020B0502040204020203" pitchFamily="34" charset="0"/>
                <a:cs typeface="Segoe UI" panose="020B0502040204020203" pitchFamily="34" charset="0"/>
              </a:rPr>
              <a:t>LEZEN</a:t>
            </a:r>
          </a:p>
          <a:p>
            <a:r>
              <a:rPr lang="fr-BE" b="1" dirty="0" err="1">
                <a:latin typeface="Segoe UI Symbol" panose="020B0502040204020203" pitchFamily="34" charset="0"/>
                <a:ea typeface="Segoe UI Symbol" panose="020B0502040204020203" pitchFamily="34" charset="0"/>
                <a:cs typeface="Segoe UI" panose="020B0502040204020203" pitchFamily="34" charset="0"/>
              </a:rPr>
              <a:t>Sportquiz</a:t>
            </a:r>
            <a:endParaRPr lang="fr-BE" b="1" dirty="0">
              <a:latin typeface="Segoe UI Symbol" panose="020B0502040204020203" pitchFamily="34" charset="0"/>
              <a:ea typeface="Segoe UI Symbol" panose="020B0502040204020203" pitchFamily="34" charset="0"/>
              <a:cs typeface="Segoe UI" panose="020B0502040204020203" pitchFamily="34" charset="0"/>
            </a:endParaRPr>
          </a:p>
        </p:txBody>
      </p:sp>
      <p:sp>
        <p:nvSpPr>
          <p:cNvPr id="53" name="Rectangle: Rounded Corners 33">
            <a:extLst>
              <a:ext uri="{FF2B5EF4-FFF2-40B4-BE49-F238E27FC236}">
                <a16:creationId xmlns:a16="http://schemas.microsoft.com/office/drawing/2014/main" id="{739D5726-C6D7-4032-A1DF-EA69580110B6}"/>
              </a:ext>
            </a:extLst>
          </p:cNvPr>
          <p:cNvSpPr/>
          <p:nvPr/>
        </p:nvSpPr>
        <p:spPr>
          <a:xfrm>
            <a:off x="311895" y="7235308"/>
            <a:ext cx="3703635" cy="7757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bg1"/>
              </a:solidFill>
            </a:endParaRPr>
          </a:p>
        </p:txBody>
      </p:sp>
      <p:sp>
        <p:nvSpPr>
          <p:cNvPr id="57" name="Pentagon 15">
            <a:extLst>
              <a:ext uri="{FF2B5EF4-FFF2-40B4-BE49-F238E27FC236}">
                <a16:creationId xmlns:a16="http://schemas.microsoft.com/office/drawing/2014/main" id="{C1BA3DC0-742C-4D87-A7F0-4C74F61A7EFF}"/>
              </a:ext>
            </a:extLst>
          </p:cNvPr>
          <p:cNvSpPr/>
          <p:nvPr/>
        </p:nvSpPr>
        <p:spPr>
          <a:xfrm>
            <a:off x="369482" y="7325671"/>
            <a:ext cx="861298" cy="458284"/>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60" name="TextBox 30">
            <a:extLst>
              <a:ext uri="{FF2B5EF4-FFF2-40B4-BE49-F238E27FC236}">
                <a16:creationId xmlns:a16="http://schemas.microsoft.com/office/drawing/2014/main" id="{6C410B43-B5F7-43E6-8843-A3C592B699AE}"/>
              </a:ext>
            </a:extLst>
          </p:cNvPr>
          <p:cNvSpPr txBox="1"/>
          <p:nvPr/>
        </p:nvSpPr>
        <p:spPr>
          <a:xfrm>
            <a:off x="587176" y="7188182"/>
            <a:ext cx="400432" cy="707886"/>
          </a:xfrm>
          <a:prstGeom prst="rect">
            <a:avLst/>
          </a:prstGeom>
          <a:noFill/>
        </p:spPr>
        <p:txBody>
          <a:bodyPr wrap="square" rtlCol="0">
            <a:spAutoFit/>
          </a:bodyPr>
          <a:lstStyle/>
          <a:p>
            <a:r>
              <a:rPr lang="nl-BE" sz="4000" dirty="0">
                <a:solidFill>
                  <a:schemeClr val="bg1"/>
                </a:solidFill>
              </a:rPr>
              <a:t>7</a:t>
            </a:r>
          </a:p>
        </p:txBody>
      </p:sp>
      <p:sp>
        <p:nvSpPr>
          <p:cNvPr id="70" name="TextBox 53">
            <a:extLst>
              <a:ext uri="{FF2B5EF4-FFF2-40B4-BE49-F238E27FC236}">
                <a16:creationId xmlns:a16="http://schemas.microsoft.com/office/drawing/2014/main" id="{6EACDC06-1287-4486-8C1A-F4D30053533D}"/>
              </a:ext>
            </a:extLst>
          </p:cNvPr>
          <p:cNvSpPr txBox="1"/>
          <p:nvPr/>
        </p:nvSpPr>
        <p:spPr>
          <a:xfrm>
            <a:off x="1331357" y="7239672"/>
            <a:ext cx="2718644" cy="1200329"/>
          </a:xfrm>
          <a:prstGeom prst="rect">
            <a:avLst/>
          </a:prstGeom>
          <a:noFill/>
          <a:ln>
            <a:noFill/>
          </a:ln>
        </p:spPr>
        <p:txBody>
          <a:bodyPr wrap="square" rtlCol="0">
            <a:spAutoFit/>
          </a:bodyPr>
          <a:lstStyle/>
          <a:p>
            <a:r>
              <a:rPr lang="nl-BE" b="1" dirty="0">
                <a:latin typeface="Segoe UI Symbol" panose="020B0502040204020203" pitchFamily="34" charset="0"/>
                <a:ea typeface="Segoe UI Symbol" panose="020B0502040204020203" pitchFamily="34" charset="0"/>
                <a:cs typeface="Segoe UI Light" panose="020B0502040204020203" pitchFamily="34" charset="0"/>
              </a:rPr>
              <a:t>SCHRIJVEN &amp; SPREKEN</a:t>
            </a:r>
          </a:p>
          <a:p>
            <a:r>
              <a:rPr lang="nl-BE" b="1" dirty="0">
                <a:latin typeface="Segoe UI Symbol" panose="020B0502040204020203" pitchFamily="34" charset="0"/>
                <a:ea typeface="Segoe UI Symbol" panose="020B0502040204020203" pitchFamily="34" charset="0"/>
                <a:cs typeface="Segoe UI Light" panose="020B0502040204020203" pitchFamily="34" charset="0"/>
              </a:rPr>
              <a:t>Jouw sportevenement</a:t>
            </a:r>
          </a:p>
          <a:p>
            <a:endParaRPr lang="nl-BE" b="1" dirty="0">
              <a:latin typeface="Segoe UI Symbol" panose="020B0502040204020203" pitchFamily="34" charset="0"/>
              <a:ea typeface="Segoe UI Symbol" panose="020B0502040204020203" pitchFamily="34" charset="0"/>
              <a:cs typeface="Segoe UI Light" panose="020B0502040204020203" pitchFamily="34" charset="0"/>
            </a:endParaRPr>
          </a:p>
          <a:p>
            <a:endParaRPr lang="nl-BE" b="1" dirty="0">
              <a:latin typeface="Segoe UI Symbol" panose="020B0502040204020203" pitchFamily="34" charset="0"/>
              <a:ea typeface="Segoe UI Symbol" panose="020B0502040204020203" pitchFamily="34" charset="0"/>
              <a:cs typeface="Segoe UI Light" panose="020B0502040204020203" pitchFamily="34" charset="0"/>
            </a:endParaRPr>
          </a:p>
        </p:txBody>
      </p:sp>
      <p:sp>
        <p:nvSpPr>
          <p:cNvPr id="72" name="Pentagon 15">
            <a:extLst>
              <a:ext uri="{FF2B5EF4-FFF2-40B4-BE49-F238E27FC236}">
                <a16:creationId xmlns:a16="http://schemas.microsoft.com/office/drawing/2014/main" id="{F418907E-CD6F-4F51-9B22-695C5F04B918}"/>
              </a:ext>
            </a:extLst>
          </p:cNvPr>
          <p:cNvSpPr/>
          <p:nvPr/>
        </p:nvSpPr>
        <p:spPr>
          <a:xfrm>
            <a:off x="389127" y="9007118"/>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75" name="TextBox 30">
            <a:extLst>
              <a:ext uri="{FF2B5EF4-FFF2-40B4-BE49-F238E27FC236}">
                <a16:creationId xmlns:a16="http://schemas.microsoft.com/office/drawing/2014/main" id="{5935481E-ABC3-4C33-AF1E-002ED46BEC70}"/>
              </a:ext>
            </a:extLst>
          </p:cNvPr>
          <p:cNvSpPr txBox="1"/>
          <p:nvPr/>
        </p:nvSpPr>
        <p:spPr>
          <a:xfrm>
            <a:off x="670882" y="8866473"/>
            <a:ext cx="423460" cy="707886"/>
          </a:xfrm>
          <a:prstGeom prst="rect">
            <a:avLst/>
          </a:prstGeom>
          <a:noFill/>
        </p:spPr>
        <p:txBody>
          <a:bodyPr wrap="square" rtlCol="0">
            <a:spAutoFit/>
          </a:bodyPr>
          <a:lstStyle/>
          <a:p>
            <a:r>
              <a:rPr lang="nl-BE" sz="4000" dirty="0">
                <a:solidFill>
                  <a:schemeClr val="bg1"/>
                </a:solidFill>
              </a:rPr>
              <a:t>9</a:t>
            </a:r>
          </a:p>
        </p:txBody>
      </p:sp>
      <p:sp>
        <p:nvSpPr>
          <p:cNvPr id="76" name="TextBox 53">
            <a:extLst>
              <a:ext uri="{FF2B5EF4-FFF2-40B4-BE49-F238E27FC236}">
                <a16:creationId xmlns:a16="http://schemas.microsoft.com/office/drawing/2014/main" id="{6D347331-E430-48B4-8CFB-DD0B11AD6290}"/>
              </a:ext>
            </a:extLst>
          </p:cNvPr>
          <p:cNvSpPr txBox="1"/>
          <p:nvPr/>
        </p:nvSpPr>
        <p:spPr>
          <a:xfrm>
            <a:off x="1390626" y="9041144"/>
            <a:ext cx="2520970" cy="369332"/>
          </a:xfrm>
          <a:prstGeom prst="rect">
            <a:avLst/>
          </a:prstGeom>
          <a:noFill/>
          <a:ln>
            <a:noFill/>
          </a:ln>
        </p:spPr>
        <p:txBody>
          <a:bodyPr wrap="square" rtlCol="0">
            <a:spAutoFit/>
          </a:bodyPr>
          <a:lstStyle/>
          <a:p>
            <a:r>
              <a:rPr lang="nl-BE" b="1" dirty="0">
                <a:latin typeface="Segoe UI Symbol" panose="020B0502040204020203" pitchFamily="34" charset="0"/>
                <a:ea typeface="Segoe UI Symbol" panose="020B0502040204020203" pitchFamily="34" charset="0"/>
                <a:cs typeface="Segoe UI Light" panose="020B0502040204020203" pitchFamily="34" charset="0"/>
              </a:rPr>
              <a:t>BRONNEN</a:t>
            </a:r>
          </a:p>
        </p:txBody>
      </p:sp>
      <p:pic>
        <p:nvPicPr>
          <p:cNvPr id="81" name="Image 80">
            <a:extLst>
              <a:ext uri="{FF2B5EF4-FFF2-40B4-BE49-F238E27FC236}">
                <a16:creationId xmlns:a16="http://schemas.microsoft.com/office/drawing/2014/main" id="{3EF20FE9-70B7-4F78-B241-0CA273F88338}"/>
              </a:ext>
            </a:extLst>
          </p:cNvPr>
          <p:cNvPicPr/>
          <p:nvPr/>
        </p:nvPicPr>
        <p:blipFill rotWithShape="1">
          <a:blip r:embed="rId7"/>
          <a:srcRect l="12788" t="34111" r="58162" b="23251"/>
          <a:stretch/>
        </p:blipFill>
        <p:spPr bwMode="auto">
          <a:xfrm>
            <a:off x="4691797" y="3748541"/>
            <a:ext cx="3216220" cy="2388160"/>
          </a:xfrm>
          <a:prstGeom prst="rect">
            <a:avLst/>
          </a:prstGeom>
          <a:ln>
            <a:noFill/>
          </a:ln>
          <a:extLst>
            <a:ext uri="{53640926-AAD7-44D8-BBD7-CCE9431645EC}">
              <a14:shadowObscured xmlns:a14="http://schemas.microsoft.com/office/drawing/2010/main"/>
            </a:ext>
          </a:extLst>
        </p:spPr>
      </p:pic>
      <p:sp>
        <p:nvSpPr>
          <p:cNvPr id="80" name="Rectangle: Rounded Corners 33">
            <a:extLst>
              <a:ext uri="{FF2B5EF4-FFF2-40B4-BE49-F238E27FC236}">
                <a16:creationId xmlns:a16="http://schemas.microsoft.com/office/drawing/2014/main" id="{5A13D8CA-FDB5-481B-A4D4-61E5BCEDBB5B}"/>
              </a:ext>
            </a:extLst>
          </p:cNvPr>
          <p:cNvSpPr/>
          <p:nvPr/>
        </p:nvSpPr>
        <p:spPr>
          <a:xfrm>
            <a:off x="352233" y="8117135"/>
            <a:ext cx="3683379" cy="7078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bg1"/>
              </a:solidFill>
            </a:endParaRPr>
          </a:p>
        </p:txBody>
      </p:sp>
      <p:sp>
        <p:nvSpPr>
          <p:cNvPr id="82" name="Pentagon 15">
            <a:extLst>
              <a:ext uri="{FF2B5EF4-FFF2-40B4-BE49-F238E27FC236}">
                <a16:creationId xmlns:a16="http://schemas.microsoft.com/office/drawing/2014/main" id="{51DE1C0B-D253-4C8E-81BC-6708E0BE267C}"/>
              </a:ext>
            </a:extLst>
          </p:cNvPr>
          <p:cNvSpPr/>
          <p:nvPr/>
        </p:nvSpPr>
        <p:spPr>
          <a:xfrm>
            <a:off x="344251" y="8236106"/>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83" name="TextBox 30">
            <a:extLst>
              <a:ext uri="{FF2B5EF4-FFF2-40B4-BE49-F238E27FC236}">
                <a16:creationId xmlns:a16="http://schemas.microsoft.com/office/drawing/2014/main" id="{76959402-9036-4645-83BC-D67BBD7E4517}"/>
              </a:ext>
            </a:extLst>
          </p:cNvPr>
          <p:cNvSpPr txBox="1"/>
          <p:nvPr/>
        </p:nvSpPr>
        <p:spPr>
          <a:xfrm>
            <a:off x="626006" y="8095461"/>
            <a:ext cx="423460" cy="707886"/>
          </a:xfrm>
          <a:prstGeom prst="rect">
            <a:avLst/>
          </a:prstGeom>
          <a:noFill/>
        </p:spPr>
        <p:txBody>
          <a:bodyPr wrap="square" rtlCol="0">
            <a:spAutoFit/>
          </a:bodyPr>
          <a:lstStyle/>
          <a:p>
            <a:r>
              <a:rPr lang="nl-BE" sz="4000" dirty="0">
                <a:solidFill>
                  <a:schemeClr val="bg1"/>
                </a:solidFill>
              </a:rPr>
              <a:t>8</a:t>
            </a:r>
          </a:p>
        </p:txBody>
      </p:sp>
      <p:sp>
        <p:nvSpPr>
          <p:cNvPr id="84" name="TextBox 53">
            <a:extLst>
              <a:ext uri="{FF2B5EF4-FFF2-40B4-BE49-F238E27FC236}">
                <a16:creationId xmlns:a16="http://schemas.microsoft.com/office/drawing/2014/main" id="{F6A98A0D-8F1A-4500-8AEF-7757155170E7}"/>
              </a:ext>
            </a:extLst>
          </p:cNvPr>
          <p:cNvSpPr txBox="1"/>
          <p:nvPr/>
        </p:nvSpPr>
        <p:spPr>
          <a:xfrm>
            <a:off x="1355658" y="8144651"/>
            <a:ext cx="2520970" cy="646331"/>
          </a:xfrm>
          <a:prstGeom prst="rect">
            <a:avLst/>
          </a:prstGeom>
          <a:noFill/>
          <a:ln>
            <a:noFill/>
          </a:ln>
        </p:spPr>
        <p:txBody>
          <a:bodyPr wrap="square" rtlCol="0">
            <a:spAutoFit/>
          </a:bodyPr>
          <a:lstStyle/>
          <a:p>
            <a:r>
              <a:rPr lang="nl-BE" b="1" dirty="0">
                <a:latin typeface="Segoe UI Symbol" panose="020B0502040204020203" pitchFamily="34" charset="0"/>
                <a:ea typeface="Segoe UI Symbol" panose="020B0502040204020203" pitchFamily="34" charset="0"/>
                <a:cs typeface="Segoe UI Light" panose="020B0502040204020203" pitchFamily="34" charset="0"/>
              </a:rPr>
              <a:t>BELANGRIJKE WOORDEN</a:t>
            </a:r>
          </a:p>
        </p:txBody>
      </p:sp>
    </p:spTree>
    <p:extLst>
      <p:ext uri="{BB962C8B-B14F-4D97-AF65-F5344CB8AC3E}">
        <p14:creationId xmlns:p14="http://schemas.microsoft.com/office/powerpoint/2010/main" val="1530658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6954327" cy="86197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728942" y="737405"/>
            <a:ext cx="423460" cy="707886"/>
          </a:xfrm>
          <a:prstGeom prst="rect">
            <a:avLst/>
          </a:prstGeom>
          <a:noFill/>
        </p:spPr>
        <p:txBody>
          <a:bodyPr wrap="square" rtlCol="0">
            <a:spAutoFit/>
          </a:bodyPr>
          <a:lstStyle/>
          <a:p>
            <a:r>
              <a:rPr lang="nl-BE" sz="4000" dirty="0">
                <a:solidFill>
                  <a:schemeClr val="bg1"/>
                </a:solidFill>
              </a:rPr>
              <a:t>2</a:t>
            </a:r>
          </a:p>
        </p:txBody>
      </p:sp>
      <p:sp>
        <p:nvSpPr>
          <p:cNvPr id="18" name="TextBox 17">
            <a:extLst>
              <a:ext uri="{FF2B5EF4-FFF2-40B4-BE49-F238E27FC236}">
                <a16:creationId xmlns:a16="http://schemas.microsoft.com/office/drawing/2014/main" id="{0BBC98E6-562B-4DC4-81A5-86F63266416A}"/>
              </a:ext>
            </a:extLst>
          </p:cNvPr>
          <p:cNvSpPr txBox="1"/>
          <p:nvPr/>
        </p:nvSpPr>
        <p:spPr>
          <a:xfrm>
            <a:off x="1376226" y="693760"/>
            <a:ext cx="6013396" cy="1200329"/>
          </a:xfrm>
          <a:prstGeom prst="rect">
            <a:avLst/>
          </a:prstGeom>
          <a:noFill/>
          <a:ln>
            <a:noFill/>
          </a:ln>
        </p:spPr>
        <p:txBody>
          <a:bodyPr wrap="square" rtlCol="0">
            <a:spAutoFit/>
          </a:bodyPr>
          <a:lstStyle/>
          <a:p>
            <a:r>
              <a:rPr lang="fr-FR" sz="2400" b="1" dirty="0">
                <a:latin typeface="Segoe UI" panose="020B0502040204020203" pitchFamily="34" charset="0"/>
                <a:cs typeface="Segoe UI" panose="020B0502040204020203" pitchFamily="34" charset="0"/>
              </a:rPr>
              <a:t>LEZEN – </a:t>
            </a:r>
            <a:r>
              <a:rPr lang="fr-FR" sz="2400" b="1" dirty="0" err="1">
                <a:latin typeface="Segoe UI" panose="020B0502040204020203" pitchFamily="34" charset="0"/>
                <a:cs typeface="Segoe UI" panose="020B0502040204020203" pitchFamily="34" charset="0"/>
              </a:rPr>
              <a:t>oplossingen</a:t>
            </a:r>
            <a:r>
              <a:rPr lang="fr-FR" sz="2400" b="1" dirty="0">
                <a:latin typeface="Segoe UI" panose="020B0502040204020203" pitchFamily="34" charset="0"/>
                <a:cs typeface="Segoe UI" panose="020B0502040204020203" pitchFamily="34" charset="0"/>
              </a:rPr>
              <a:t> </a:t>
            </a:r>
          </a:p>
          <a:p>
            <a:r>
              <a:rPr lang="fr-FR" sz="2400" b="1" dirty="0" err="1">
                <a:latin typeface="Segoe UI" panose="020B0502040204020203" pitchFamily="34" charset="0"/>
                <a:cs typeface="Segoe UI" panose="020B0502040204020203" pitchFamily="34" charset="0"/>
              </a:rPr>
              <a:t>Drie</a:t>
            </a:r>
            <a:r>
              <a:rPr lang="fr-FR" sz="2400" b="1" dirty="0">
                <a:latin typeface="Segoe UI" panose="020B0502040204020203" pitchFamily="34" charset="0"/>
                <a:cs typeface="Segoe UI" panose="020B0502040204020203" pitchFamily="34" charset="0"/>
              </a:rPr>
              <a:t> </a:t>
            </a:r>
            <a:r>
              <a:rPr lang="fr-FR" sz="2400" b="1" dirty="0" err="1">
                <a:latin typeface="Segoe UI" panose="020B0502040204020203" pitchFamily="34" charset="0"/>
                <a:cs typeface="Segoe UI" panose="020B0502040204020203" pitchFamily="34" charset="0"/>
              </a:rPr>
              <a:t>Belgische</a:t>
            </a:r>
            <a:r>
              <a:rPr lang="fr-FR" sz="2400" b="1" dirty="0">
                <a:latin typeface="Segoe UI" panose="020B0502040204020203" pitchFamily="34" charset="0"/>
                <a:cs typeface="Segoe UI" panose="020B0502040204020203" pitchFamily="34" charset="0"/>
              </a:rPr>
              <a:t> </a:t>
            </a:r>
            <a:r>
              <a:rPr lang="fr-FR" sz="2400" b="1" dirty="0" err="1">
                <a:latin typeface="Segoe UI" panose="020B0502040204020203" pitchFamily="34" charset="0"/>
                <a:cs typeface="Segoe UI" panose="020B0502040204020203" pitchFamily="34" charset="0"/>
              </a:rPr>
              <a:t>topsporters</a:t>
            </a:r>
            <a:endParaRPr lang="nl-BE" sz="2400" b="1" dirty="0">
              <a:latin typeface="Segoe UI" panose="020B0502040204020203" pitchFamily="34" charset="0"/>
              <a:cs typeface="Segoe UI" panose="020B0502040204020203" pitchFamily="34" charset="0"/>
            </a:endParaRPr>
          </a:p>
          <a:p>
            <a:endParaRPr lang="nl-BE" sz="2400" b="1" dirty="0">
              <a:latin typeface="Segoe UI" panose="020B0502040204020203" pitchFamily="34" charset="0"/>
              <a:cs typeface="Segoe UI" panose="020B0502040204020203" pitchFamily="34" charset="0"/>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3" y="660571"/>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aphicFrame>
        <p:nvGraphicFramePr>
          <p:cNvPr id="9" name="Tableau 8">
            <a:extLst>
              <a:ext uri="{FF2B5EF4-FFF2-40B4-BE49-F238E27FC236}">
                <a16:creationId xmlns:a16="http://schemas.microsoft.com/office/drawing/2014/main" id="{8BA35F1D-AA3E-463E-9EC8-DDA9225D394F}"/>
              </a:ext>
            </a:extLst>
          </p:cNvPr>
          <p:cNvGraphicFramePr>
            <a:graphicFrameLocks noGrp="1"/>
          </p:cNvGraphicFramePr>
          <p:nvPr>
            <p:extLst>
              <p:ext uri="{D42A27DB-BD31-4B8C-83A1-F6EECF244321}">
                <p14:modId xmlns:p14="http://schemas.microsoft.com/office/powerpoint/2010/main" val="2872942955"/>
              </p:ext>
            </p:extLst>
          </p:nvPr>
        </p:nvGraphicFramePr>
        <p:xfrm>
          <a:off x="505840" y="1646201"/>
          <a:ext cx="5838186" cy="4023360"/>
        </p:xfrm>
        <a:graphic>
          <a:graphicData uri="http://schemas.openxmlformats.org/drawingml/2006/table">
            <a:tbl>
              <a:tblPr firstRow="1" bandRow="1">
                <a:tableStyleId>{5C22544A-7EE6-4342-B048-85BDC9FD1C3A}</a:tableStyleId>
              </a:tblPr>
              <a:tblGrid>
                <a:gridCol w="2405369">
                  <a:extLst>
                    <a:ext uri="{9D8B030D-6E8A-4147-A177-3AD203B41FA5}">
                      <a16:colId xmlns:a16="http://schemas.microsoft.com/office/drawing/2014/main" val="3587405900"/>
                    </a:ext>
                  </a:extLst>
                </a:gridCol>
                <a:gridCol w="3432817">
                  <a:extLst>
                    <a:ext uri="{9D8B030D-6E8A-4147-A177-3AD203B41FA5}">
                      <a16:colId xmlns:a16="http://schemas.microsoft.com/office/drawing/2014/main" val="1770142945"/>
                    </a:ext>
                  </a:extLst>
                </a:gridCol>
              </a:tblGrid>
              <a:tr h="355963">
                <a:tc gridSpan="2">
                  <a:txBody>
                    <a:bodyPr/>
                    <a:lstStyle/>
                    <a:p>
                      <a:r>
                        <a:rPr lang="fr-FR" sz="1800" b="1" i="0" dirty="0">
                          <a:solidFill>
                            <a:srgbClr val="0097A1"/>
                          </a:solidFill>
                        </a:rPr>
                        <a:t>Naam: </a:t>
                      </a:r>
                      <a:r>
                        <a:rPr lang="fr-FR" sz="1800" b="1" i="0" dirty="0" err="1">
                          <a:solidFill>
                            <a:srgbClr val="0097A1"/>
                          </a:solidFill>
                        </a:rPr>
                        <a:t>Remco</a:t>
                      </a:r>
                      <a:r>
                        <a:rPr lang="fr-FR" sz="1800" b="1" i="0" dirty="0">
                          <a:solidFill>
                            <a:srgbClr val="0097A1"/>
                          </a:solidFill>
                        </a:rPr>
                        <a:t> </a:t>
                      </a:r>
                      <a:r>
                        <a:rPr lang="fr-FR" sz="1800" b="1" i="0" dirty="0" err="1">
                          <a:solidFill>
                            <a:srgbClr val="0097A1"/>
                          </a:solidFill>
                        </a:rPr>
                        <a:t>Evenepoel</a:t>
                      </a:r>
                      <a:endParaRPr lang="nl-NL" sz="1800" b="1" i="0" dirty="0">
                        <a:solidFill>
                          <a:srgbClr val="0097A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hMerge="1">
                  <a:txBody>
                    <a:bodyPr/>
                    <a:lstStyle/>
                    <a:p>
                      <a:endParaRPr lang="nl-NL" dirty="0"/>
                    </a:p>
                  </a:txBody>
                  <a:tcPr/>
                </a:tc>
                <a:extLst>
                  <a:ext uri="{0D108BD9-81ED-4DB2-BD59-A6C34878D82A}">
                    <a16:rowId xmlns:a16="http://schemas.microsoft.com/office/drawing/2014/main" val="3030024986"/>
                  </a:ext>
                </a:extLst>
              </a:tr>
              <a:tr h="326300">
                <a:tc>
                  <a:txBody>
                    <a:bodyPr/>
                    <a:lstStyle/>
                    <a:p>
                      <a:r>
                        <a:rPr lang="fr-FR" sz="1600" dirty="0"/>
                        <a:t>Discipline</a:t>
                      </a:r>
                      <a:endParaRPr lang="nl-N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a:txBody>
                    <a:bodyPr/>
                    <a:lstStyle/>
                    <a:p>
                      <a:r>
                        <a:rPr lang="fr-FR" sz="1600" dirty="0" err="1"/>
                        <a:t>Wielrennen</a:t>
                      </a:r>
                      <a:endParaRPr lang="nl-N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extLst>
                  <a:ext uri="{0D108BD9-81ED-4DB2-BD59-A6C34878D82A}">
                    <a16:rowId xmlns:a16="http://schemas.microsoft.com/office/drawing/2014/main" val="1807137125"/>
                  </a:ext>
                </a:extLst>
              </a:tr>
              <a:tr h="326300">
                <a:tc>
                  <a:txBody>
                    <a:bodyPr/>
                    <a:lstStyle/>
                    <a:p>
                      <a:pPr marL="0" marR="0" lvl="0" indent="0" algn="l" defTabSz="864108" rtl="0" eaLnBrk="1" fontAlgn="auto" latinLnBrk="0" hangingPunct="1">
                        <a:lnSpc>
                          <a:spcPct val="100000"/>
                        </a:lnSpc>
                        <a:spcBef>
                          <a:spcPts val="0"/>
                        </a:spcBef>
                        <a:spcAft>
                          <a:spcPts val="0"/>
                        </a:spcAft>
                        <a:buClrTx/>
                        <a:buSzTx/>
                        <a:buFontTx/>
                        <a:buNone/>
                        <a:tabLst/>
                        <a:defRPr/>
                      </a:pPr>
                      <a:r>
                        <a:rPr lang="fr-FR" sz="1600" dirty="0" err="1"/>
                        <a:t>Geboortedatum</a:t>
                      </a:r>
                      <a:endParaRPr lang="nl-N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a:txBody>
                    <a:bodyPr/>
                    <a:lstStyle/>
                    <a:p>
                      <a:r>
                        <a:rPr lang="fr-FR" sz="1600" dirty="0"/>
                        <a:t>20 </a:t>
                      </a:r>
                      <a:r>
                        <a:rPr lang="fr-FR" sz="1600" dirty="0" err="1"/>
                        <a:t>januari</a:t>
                      </a:r>
                      <a:r>
                        <a:rPr lang="fr-FR" sz="1600" dirty="0"/>
                        <a:t> 2000</a:t>
                      </a:r>
                      <a:endParaRPr lang="nl-N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extLst>
                  <a:ext uri="{0D108BD9-81ED-4DB2-BD59-A6C34878D82A}">
                    <a16:rowId xmlns:a16="http://schemas.microsoft.com/office/drawing/2014/main" val="4091755623"/>
                  </a:ext>
                </a:extLst>
              </a:tr>
              <a:tr h="326300">
                <a:tc>
                  <a:txBody>
                    <a:bodyPr/>
                    <a:lstStyle/>
                    <a:p>
                      <a:r>
                        <a:rPr lang="fr-FR" sz="1600" dirty="0" err="1"/>
                        <a:t>Geboorteplaats</a:t>
                      </a:r>
                      <a:endParaRPr lang="nl-N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a:txBody>
                    <a:bodyPr/>
                    <a:lstStyle/>
                    <a:p>
                      <a:r>
                        <a:rPr lang="nl-NL" sz="1600" dirty="0">
                          <a:latin typeface="Calibri" panose="020F0502020204030204" pitchFamily="34" charset="0"/>
                          <a:ea typeface="Times New Roman" panose="02020603050405020304" pitchFamily="18" charset="0"/>
                          <a:cs typeface="Calibri" panose="020F0502020204030204" pitchFamily="34" charset="0"/>
                        </a:rPr>
                        <a:t>Aalst</a:t>
                      </a:r>
                      <a:endParaRPr lang="nl-N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extLst>
                  <a:ext uri="{0D108BD9-81ED-4DB2-BD59-A6C34878D82A}">
                    <a16:rowId xmlns:a16="http://schemas.microsoft.com/office/drawing/2014/main" val="2944887820"/>
                  </a:ext>
                </a:extLst>
              </a:tr>
              <a:tr h="326300">
                <a:tc>
                  <a:txBody>
                    <a:bodyPr/>
                    <a:lstStyle/>
                    <a:p>
                      <a:r>
                        <a:rPr lang="fr-FR" sz="1600" dirty="0" err="1"/>
                        <a:t>Huidige</a:t>
                      </a:r>
                      <a:r>
                        <a:rPr lang="fr-FR" sz="1600" dirty="0"/>
                        <a:t> </a:t>
                      </a:r>
                      <a:r>
                        <a:rPr lang="fr-FR" sz="1600" dirty="0" err="1"/>
                        <a:t>woonplaats</a:t>
                      </a:r>
                      <a:endParaRPr lang="nl-N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a:txBody>
                    <a:bodyPr/>
                    <a:lstStyle/>
                    <a:p>
                      <a:r>
                        <a:rPr lang="fr-FR" sz="1600" dirty="0"/>
                        <a:t>Alicante, </a:t>
                      </a:r>
                      <a:r>
                        <a:rPr lang="fr-FR" sz="1600" dirty="0" err="1"/>
                        <a:t>Spanje</a:t>
                      </a:r>
                      <a:endParaRPr lang="nl-N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extLst>
                  <a:ext uri="{0D108BD9-81ED-4DB2-BD59-A6C34878D82A}">
                    <a16:rowId xmlns:a16="http://schemas.microsoft.com/office/drawing/2014/main" val="2011546514"/>
                  </a:ext>
                </a:extLst>
              </a:tr>
              <a:tr h="326300">
                <a:tc>
                  <a:txBody>
                    <a:bodyPr/>
                    <a:lstStyle/>
                    <a:p>
                      <a:r>
                        <a:rPr lang="fr-FR" sz="1600" dirty="0" err="1"/>
                        <a:t>Lengte</a:t>
                      </a:r>
                      <a:r>
                        <a:rPr lang="fr-FR" sz="1600" dirty="0"/>
                        <a:t>, </a:t>
                      </a:r>
                      <a:r>
                        <a:rPr lang="fr-FR" sz="1600" dirty="0" err="1"/>
                        <a:t>gewicht</a:t>
                      </a:r>
                      <a:endParaRPr lang="nl-N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a:txBody>
                    <a:bodyPr/>
                    <a:lstStyle/>
                    <a:p>
                      <a:r>
                        <a:rPr lang="fr-FR" sz="1600" dirty="0"/>
                        <a:t>1m71, 60 kg</a:t>
                      </a:r>
                      <a:endParaRPr lang="nl-N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extLst>
                  <a:ext uri="{0D108BD9-81ED-4DB2-BD59-A6C34878D82A}">
                    <a16:rowId xmlns:a16="http://schemas.microsoft.com/office/drawing/2014/main" val="1740450321"/>
                  </a:ext>
                </a:extLst>
              </a:tr>
              <a:tr h="563609">
                <a:tc>
                  <a:txBody>
                    <a:bodyPr/>
                    <a:lstStyle/>
                    <a:p>
                      <a:r>
                        <a:rPr lang="fr-FR" sz="1600" dirty="0" err="1"/>
                        <a:t>Olympisch</a:t>
                      </a:r>
                      <a:r>
                        <a:rPr lang="fr-FR" sz="1600" dirty="0"/>
                        <a:t> </a:t>
                      </a:r>
                      <a:r>
                        <a:rPr lang="fr-FR" sz="1600" dirty="0" err="1"/>
                        <a:t>kampioen</a:t>
                      </a:r>
                      <a:r>
                        <a:rPr lang="fr-FR" sz="1600" dirty="0"/>
                        <a:t>? </a:t>
                      </a:r>
                      <a:r>
                        <a:rPr lang="fr-FR" sz="1600" dirty="0" err="1"/>
                        <a:t>Wanneer</a:t>
                      </a:r>
                      <a:r>
                        <a:rPr lang="fr-FR" sz="1600" dirty="0"/>
                        <a:t>?</a:t>
                      </a:r>
                      <a:endParaRPr lang="nl-N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a:txBody>
                    <a:bodyPr/>
                    <a:lstStyle/>
                    <a:p>
                      <a:pPr algn="just"/>
                      <a:r>
                        <a:rPr lang="fr-FR" sz="1600" dirty="0" err="1"/>
                        <a:t>Nee</a:t>
                      </a:r>
                      <a:endParaRPr lang="nl-N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extLst>
                  <a:ext uri="{0D108BD9-81ED-4DB2-BD59-A6C34878D82A}">
                    <a16:rowId xmlns:a16="http://schemas.microsoft.com/office/drawing/2014/main" val="3397134407"/>
                  </a:ext>
                </a:extLst>
              </a:tr>
              <a:tr h="563609">
                <a:tc>
                  <a:txBody>
                    <a:bodyPr/>
                    <a:lstStyle/>
                    <a:p>
                      <a:r>
                        <a:rPr lang="fr-FR" sz="1600" dirty="0" err="1"/>
                        <a:t>Europees</a:t>
                      </a:r>
                      <a:r>
                        <a:rPr lang="fr-FR" sz="1600" dirty="0"/>
                        <a:t> </a:t>
                      </a:r>
                      <a:r>
                        <a:rPr lang="fr-FR" sz="1600" dirty="0" err="1"/>
                        <a:t>kampioen</a:t>
                      </a:r>
                      <a:r>
                        <a:rPr lang="fr-FR" sz="1600" dirty="0"/>
                        <a:t>? </a:t>
                      </a:r>
                      <a:r>
                        <a:rPr lang="fr-FR" sz="1600" dirty="0" err="1"/>
                        <a:t>Wanneer</a:t>
                      </a:r>
                      <a:r>
                        <a:rPr lang="fr-FR" sz="1600" dirty="0"/>
                        <a:t>?</a:t>
                      </a:r>
                      <a:endParaRPr lang="nl-N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a:txBody>
                    <a:bodyPr/>
                    <a:lstStyle/>
                    <a:p>
                      <a:r>
                        <a:rPr lang="fr-FR" sz="1600" dirty="0" err="1"/>
                        <a:t>Ja</a:t>
                      </a:r>
                      <a:r>
                        <a:rPr lang="fr-FR" sz="1600" dirty="0"/>
                        <a:t>, in 2021 </a:t>
                      </a:r>
                    </a:p>
                    <a:p>
                      <a:r>
                        <a:rPr lang="fr-FR" sz="1600" dirty="0">
                          <a:latin typeface="Calibri" panose="020F0502020204030204" pitchFamily="34" charset="0"/>
                          <a:ea typeface="Times New Roman" panose="02020603050405020304" pitchFamily="18" charset="0"/>
                          <a:cs typeface="Calibri" panose="020F0502020204030204" pitchFamily="34" charset="0"/>
                        </a:rPr>
                        <a:t>(</a:t>
                      </a:r>
                      <a:r>
                        <a:rPr lang="nl-NL" sz="1600" dirty="0">
                          <a:latin typeface="Calibri" panose="020F0502020204030204" pitchFamily="34" charset="0"/>
                          <a:ea typeface="Times New Roman" panose="02020603050405020304" pitchFamily="18" charset="0"/>
                          <a:cs typeface="Calibri" panose="020F0502020204030204" pitchFamily="34" charset="0"/>
                        </a:rPr>
                        <a:t>brons in het tijdrijden en zilver op de weg)</a:t>
                      </a:r>
                      <a:endParaRPr lang="nl-N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extLst>
                  <a:ext uri="{0D108BD9-81ED-4DB2-BD59-A6C34878D82A}">
                    <a16:rowId xmlns:a16="http://schemas.microsoft.com/office/drawing/2014/main" val="321645939"/>
                  </a:ext>
                </a:extLst>
              </a:tr>
              <a:tr h="563609">
                <a:tc>
                  <a:txBody>
                    <a:bodyPr/>
                    <a:lstStyle/>
                    <a:p>
                      <a:r>
                        <a:rPr lang="fr-FR" sz="1600" dirty="0" err="1"/>
                        <a:t>Wereldkampioen</a:t>
                      </a:r>
                      <a:r>
                        <a:rPr lang="fr-FR" sz="1600" dirty="0"/>
                        <a:t>? </a:t>
                      </a:r>
                      <a:r>
                        <a:rPr lang="fr-FR" sz="1600" dirty="0" err="1"/>
                        <a:t>Wanneer</a:t>
                      </a:r>
                      <a:r>
                        <a:rPr lang="fr-FR" sz="1600" dirty="0"/>
                        <a:t>?</a:t>
                      </a:r>
                      <a:endParaRPr lang="nl-N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a:txBody>
                    <a:bodyPr/>
                    <a:lstStyle/>
                    <a:p>
                      <a:pPr algn="just"/>
                      <a:r>
                        <a:rPr lang="fr-FR" sz="1600" dirty="0" err="1"/>
                        <a:t>Ja</a:t>
                      </a:r>
                      <a:r>
                        <a:rPr lang="fr-FR" sz="1600" dirty="0"/>
                        <a:t>, in 2022</a:t>
                      </a:r>
                    </a:p>
                    <a:p>
                      <a:pPr algn="just"/>
                      <a:r>
                        <a:rPr lang="fr-FR" sz="1600" dirty="0"/>
                        <a:t>(</a:t>
                      </a:r>
                      <a:r>
                        <a:rPr lang="fr-FR" sz="1600" dirty="0" err="1"/>
                        <a:t>goud</a:t>
                      </a:r>
                      <a:r>
                        <a:rPr lang="fr-FR" sz="1600" dirty="0"/>
                        <a:t> op de </a:t>
                      </a:r>
                      <a:r>
                        <a:rPr lang="fr-FR" sz="1600" dirty="0" err="1"/>
                        <a:t>weg</a:t>
                      </a:r>
                      <a:r>
                        <a:rPr lang="fr-FR" sz="1600" dirty="0"/>
                        <a:t>)</a:t>
                      </a:r>
                      <a:endParaRPr lang="nl-N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extLst>
                  <a:ext uri="{0D108BD9-81ED-4DB2-BD59-A6C34878D82A}">
                    <a16:rowId xmlns:a16="http://schemas.microsoft.com/office/drawing/2014/main" val="448314933"/>
                  </a:ext>
                </a:extLst>
              </a:tr>
            </a:tbl>
          </a:graphicData>
        </a:graphic>
      </p:graphicFrame>
      <p:pic>
        <p:nvPicPr>
          <p:cNvPr id="12" name="Image 11">
            <a:extLst>
              <a:ext uri="{FF2B5EF4-FFF2-40B4-BE49-F238E27FC236}">
                <a16:creationId xmlns:a16="http://schemas.microsoft.com/office/drawing/2014/main" id="{E87BCC5D-D321-4CDF-8475-7BD25EE7266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273" r="20672"/>
          <a:stretch/>
        </p:blipFill>
        <p:spPr>
          <a:xfrm>
            <a:off x="6585209" y="6227044"/>
            <a:ext cx="1518540" cy="2084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13" name="Tableau 12">
            <a:extLst>
              <a:ext uri="{FF2B5EF4-FFF2-40B4-BE49-F238E27FC236}">
                <a16:creationId xmlns:a16="http://schemas.microsoft.com/office/drawing/2014/main" id="{A20B5721-0BC8-4494-AAB3-B07882937FC3}"/>
              </a:ext>
            </a:extLst>
          </p:cNvPr>
          <p:cNvGraphicFramePr>
            <a:graphicFrameLocks noGrp="1"/>
          </p:cNvGraphicFramePr>
          <p:nvPr>
            <p:extLst>
              <p:ext uri="{D42A27DB-BD31-4B8C-83A1-F6EECF244321}">
                <p14:modId xmlns:p14="http://schemas.microsoft.com/office/powerpoint/2010/main" val="1774869140"/>
              </p:ext>
            </p:extLst>
          </p:nvPr>
        </p:nvGraphicFramePr>
        <p:xfrm>
          <a:off x="537014" y="5833439"/>
          <a:ext cx="5838186" cy="3779520"/>
        </p:xfrm>
        <a:graphic>
          <a:graphicData uri="http://schemas.openxmlformats.org/drawingml/2006/table">
            <a:tbl>
              <a:tblPr firstRow="1" bandRow="1">
                <a:tableStyleId>{5C22544A-7EE6-4342-B048-85BDC9FD1C3A}</a:tableStyleId>
              </a:tblPr>
              <a:tblGrid>
                <a:gridCol w="2405369">
                  <a:extLst>
                    <a:ext uri="{9D8B030D-6E8A-4147-A177-3AD203B41FA5}">
                      <a16:colId xmlns:a16="http://schemas.microsoft.com/office/drawing/2014/main" val="3587405900"/>
                    </a:ext>
                  </a:extLst>
                </a:gridCol>
                <a:gridCol w="3432817">
                  <a:extLst>
                    <a:ext uri="{9D8B030D-6E8A-4147-A177-3AD203B41FA5}">
                      <a16:colId xmlns:a16="http://schemas.microsoft.com/office/drawing/2014/main" val="1770142945"/>
                    </a:ext>
                  </a:extLst>
                </a:gridCol>
              </a:tblGrid>
              <a:tr h="355963">
                <a:tc gridSpan="2">
                  <a:txBody>
                    <a:bodyPr/>
                    <a:lstStyle/>
                    <a:p>
                      <a:r>
                        <a:rPr lang="fr-FR" sz="1800" b="1" i="0" dirty="0">
                          <a:solidFill>
                            <a:srgbClr val="0097A1"/>
                          </a:solidFill>
                        </a:rPr>
                        <a:t>Naam: Bashir Abdi</a:t>
                      </a:r>
                      <a:endParaRPr lang="nl-NL" sz="1800" b="1" i="0" dirty="0">
                        <a:solidFill>
                          <a:srgbClr val="0097A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hMerge="1">
                  <a:txBody>
                    <a:bodyPr/>
                    <a:lstStyle/>
                    <a:p>
                      <a:endParaRPr lang="nl-NL" dirty="0"/>
                    </a:p>
                  </a:txBody>
                  <a:tcPr/>
                </a:tc>
                <a:extLst>
                  <a:ext uri="{0D108BD9-81ED-4DB2-BD59-A6C34878D82A}">
                    <a16:rowId xmlns:a16="http://schemas.microsoft.com/office/drawing/2014/main" val="3030024986"/>
                  </a:ext>
                </a:extLst>
              </a:tr>
              <a:tr h="326300">
                <a:tc>
                  <a:txBody>
                    <a:bodyPr/>
                    <a:lstStyle/>
                    <a:p>
                      <a:r>
                        <a:rPr lang="fr-FR" sz="1600" dirty="0"/>
                        <a:t>Discipline</a:t>
                      </a:r>
                      <a:endParaRPr lang="nl-N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a:txBody>
                    <a:bodyPr/>
                    <a:lstStyle/>
                    <a:p>
                      <a:r>
                        <a:rPr lang="fr-FR" sz="1600" dirty="0" err="1"/>
                        <a:t>Atletiek</a:t>
                      </a:r>
                      <a:endParaRPr lang="nl-N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extLst>
                  <a:ext uri="{0D108BD9-81ED-4DB2-BD59-A6C34878D82A}">
                    <a16:rowId xmlns:a16="http://schemas.microsoft.com/office/drawing/2014/main" val="1807137125"/>
                  </a:ext>
                </a:extLst>
              </a:tr>
              <a:tr h="326300">
                <a:tc>
                  <a:txBody>
                    <a:bodyPr/>
                    <a:lstStyle/>
                    <a:p>
                      <a:pPr marL="0" marR="0" lvl="0" indent="0" algn="l" defTabSz="864108" rtl="0" eaLnBrk="1" fontAlgn="auto" latinLnBrk="0" hangingPunct="1">
                        <a:lnSpc>
                          <a:spcPct val="100000"/>
                        </a:lnSpc>
                        <a:spcBef>
                          <a:spcPts val="0"/>
                        </a:spcBef>
                        <a:spcAft>
                          <a:spcPts val="0"/>
                        </a:spcAft>
                        <a:buClrTx/>
                        <a:buSzTx/>
                        <a:buFontTx/>
                        <a:buNone/>
                        <a:tabLst/>
                        <a:defRPr/>
                      </a:pPr>
                      <a:r>
                        <a:rPr lang="fr-FR" sz="1600" dirty="0" err="1"/>
                        <a:t>Geboortedatum</a:t>
                      </a:r>
                      <a:endParaRPr lang="nl-N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a:txBody>
                    <a:bodyPr/>
                    <a:lstStyle/>
                    <a:p>
                      <a:r>
                        <a:rPr lang="fr-FR" sz="1600" dirty="0"/>
                        <a:t>1989</a:t>
                      </a:r>
                      <a:endParaRPr lang="nl-N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extLst>
                  <a:ext uri="{0D108BD9-81ED-4DB2-BD59-A6C34878D82A}">
                    <a16:rowId xmlns:a16="http://schemas.microsoft.com/office/drawing/2014/main" val="4091755623"/>
                  </a:ext>
                </a:extLst>
              </a:tr>
              <a:tr h="326300">
                <a:tc>
                  <a:txBody>
                    <a:bodyPr/>
                    <a:lstStyle/>
                    <a:p>
                      <a:r>
                        <a:rPr lang="fr-FR" sz="1600" dirty="0" err="1"/>
                        <a:t>Geboorteplaats</a:t>
                      </a:r>
                      <a:endParaRPr lang="nl-N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a:txBody>
                    <a:bodyPr/>
                    <a:lstStyle/>
                    <a:p>
                      <a:r>
                        <a:rPr lang="nl-NL" sz="1600" dirty="0"/>
                        <a:t>Mogadishu, de hoofdstad van Somalië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extLst>
                  <a:ext uri="{0D108BD9-81ED-4DB2-BD59-A6C34878D82A}">
                    <a16:rowId xmlns:a16="http://schemas.microsoft.com/office/drawing/2014/main" val="2944887820"/>
                  </a:ext>
                </a:extLst>
              </a:tr>
              <a:tr h="326300">
                <a:tc>
                  <a:txBody>
                    <a:bodyPr/>
                    <a:lstStyle/>
                    <a:p>
                      <a:r>
                        <a:rPr lang="fr-FR" sz="1600" dirty="0" err="1"/>
                        <a:t>Huidige</a:t>
                      </a:r>
                      <a:r>
                        <a:rPr lang="fr-FR" sz="1600" dirty="0"/>
                        <a:t> </a:t>
                      </a:r>
                      <a:r>
                        <a:rPr lang="fr-FR" sz="1600" dirty="0" err="1"/>
                        <a:t>woonplaats</a:t>
                      </a:r>
                      <a:endParaRPr lang="nl-N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a:txBody>
                    <a:bodyPr/>
                    <a:lstStyle/>
                    <a:p>
                      <a:r>
                        <a:rPr lang="fr-FR" sz="1600" dirty="0"/>
                        <a:t>Gent</a:t>
                      </a:r>
                      <a:endParaRPr lang="nl-N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extLst>
                  <a:ext uri="{0D108BD9-81ED-4DB2-BD59-A6C34878D82A}">
                    <a16:rowId xmlns:a16="http://schemas.microsoft.com/office/drawing/2014/main" val="2011546514"/>
                  </a:ext>
                </a:extLst>
              </a:tr>
              <a:tr h="326300">
                <a:tc>
                  <a:txBody>
                    <a:bodyPr/>
                    <a:lstStyle/>
                    <a:p>
                      <a:r>
                        <a:rPr lang="fr-FR" sz="1600" dirty="0" err="1"/>
                        <a:t>Lengte</a:t>
                      </a:r>
                      <a:r>
                        <a:rPr lang="fr-FR" sz="1600" dirty="0"/>
                        <a:t>, </a:t>
                      </a:r>
                      <a:r>
                        <a:rPr lang="fr-FR" sz="1600" dirty="0" err="1"/>
                        <a:t>gewicht</a:t>
                      </a:r>
                      <a:endParaRPr lang="nl-N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a:txBody>
                    <a:bodyPr/>
                    <a:lstStyle/>
                    <a:p>
                      <a:r>
                        <a:rPr lang="nl-NL" sz="1600" dirty="0"/>
                        <a:t>1m78, 64 kg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extLst>
                  <a:ext uri="{0D108BD9-81ED-4DB2-BD59-A6C34878D82A}">
                    <a16:rowId xmlns:a16="http://schemas.microsoft.com/office/drawing/2014/main" val="1740450321"/>
                  </a:ext>
                </a:extLst>
              </a:tr>
              <a:tr h="563609">
                <a:tc>
                  <a:txBody>
                    <a:bodyPr/>
                    <a:lstStyle/>
                    <a:p>
                      <a:r>
                        <a:rPr lang="fr-FR" sz="1600" dirty="0" err="1"/>
                        <a:t>Olympisch</a:t>
                      </a:r>
                      <a:r>
                        <a:rPr lang="fr-FR" sz="1600" dirty="0"/>
                        <a:t> </a:t>
                      </a:r>
                      <a:r>
                        <a:rPr lang="fr-FR" sz="1600" dirty="0" err="1"/>
                        <a:t>kampioen</a:t>
                      </a:r>
                      <a:r>
                        <a:rPr lang="fr-FR" sz="1600" dirty="0"/>
                        <a:t>? </a:t>
                      </a:r>
                      <a:r>
                        <a:rPr lang="fr-FR" sz="1600" dirty="0" err="1"/>
                        <a:t>Wanneer</a:t>
                      </a:r>
                      <a:r>
                        <a:rPr lang="fr-FR" sz="1600" dirty="0"/>
                        <a:t>?</a:t>
                      </a:r>
                      <a:endParaRPr lang="nl-N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a:txBody>
                    <a:bodyPr/>
                    <a:lstStyle/>
                    <a:p>
                      <a:pPr algn="just"/>
                      <a:r>
                        <a:rPr lang="fr-FR" sz="1600" dirty="0" err="1"/>
                        <a:t>Ja</a:t>
                      </a:r>
                      <a:r>
                        <a:rPr lang="fr-FR" sz="1600" dirty="0"/>
                        <a:t>, in 2020</a:t>
                      </a:r>
                    </a:p>
                    <a:p>
                      <a:pPr algn="just"/>
                      <a:r>
                        <a:rPr lang="fr-FR" sz="1600" dirty="0"/>
                        <a:t>(</a:t>
                      </a:r>
                      <a:r>
                        <a:rPr lang="fr-FR" sz="1600" dirty="0" err="1"/>
                        <a:t>bronzen</a:t>
                      </a:r>
                      <a:r>
                        <a:rPr lang="fr-FR" sz="1600" dirty="0"/>
                        <a:t> medaille in de marathon)</a:t>
                      </a:r>
                      <a:endParaRPr lang="nl-N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extLst>
                  <a:ext uri="{0D108BD9-81ED-4DB2-BD59-A6C34878D82A}">
                    <a16:rowId xmlns:a16="http://schemas.microsoft.com/office/drawing/2014/main" val="3397134407"/>
                  </a:ext>
                </a:extLst>
              </a:tr>
              <a:tr h="563609">
                <a:tc>
                  <a:txBody>
                    <a:bodyPr/>
                    <a:lstStyle/>
                    <a:p>
                      <a:r>
                        <a:rPr lang="fr-FR" sz="1600" dirty="0" err="1"/>
                        <a:t>Europees</a:t>
                      </a:r>
                      <a:r>
                        <a:rPr lang="fr-FR" sz="1600" dirty="0"/>
                        <a:t> </a:t>
                      </a:r>
                      <a:r>
                        <a:rPr lang="fr-FR" sz="1600" dirty="0" err="1"/>
                        <a:t>kampioen</a:t>
                      </a:r>
                      <a:r>
                        <a:rPr lang="fr-FR" sz="1600" dirty="0"/>
                        <a:t>? </a:t>
                      </a:r>
                      <a:r>
                        <a:rPr lang="fr-FR" sz="1600" dirty="0" err="1"/>
                        <a:t>Wanneer</a:t>
                      </a:r>
                      <a:r>
                        <a:rPr lang="fr-FR" sz="1600" dirty="0"/>
                        <a:t>?</a:t>
                      </a:r>
                      <a:endParaRPr lang="nl-N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a:txBody>
                    <a:bodyPr/>
                    <a:lstStyle/>
                    <a:p>
                      <a:r>
                        <a:rPr lang="fr-FR" sz="1600" dirty="0" err="1"/>
                        <a:t>Ja</a:t>
                      </a:r>
                      <a:r>
                        <a:rPr lang="fr-FR" sz="1600" dirty="0"/>
                        <a:t>, in 2018</a:t>
                      </a:r>
                    </a:p>
                    <a:p>
                      <a:r>
                        <a:rPr lang="nl-NL" sz="1600" dirty="0"/>
                        <a:t>(zilveren medaille, 10 kilometer)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extLst>
                  <a:ext uri="{0D108BD9-81ED-4DB2-BD59-A6C34878D82A}">
                    <a16:rowId xmlns:a16="http://schemas.microsoft.com/office/drawing/2014/main" val="321645939"/>
                  </a:ext>
                </a:extLst>
              </a:tr>
              <a:tr h="563609">
                <a:tc>
                  <a:txBody>
                    <a:bodyPr/>
                    <a:lstStyle/>
                    <a:p>
                      <a:r>
                        <a:rPr lang="fr-FR" sz="1600" dirty="0" err="1"/>
                        <a:t>Wereldkampioen</a:t>
                      </a:r>
                      <a:r>
                        <a:rPr lang="fr-FR" sz="1600" dirty="0"/>
                        <a:t>? </a:t>
                      </a:r>
                      <a:r>
                        <a:rPr lang="fr-FR" sz="1600" dirty="0" err="1"/>
                        <a:t>Wanneer</a:t>
                      </a:r>
                      <a:r>
                        <a:rPr lang="fr-FR" sz="1600" dirty="0"/>
                        <a:t>?</a:t>
                      </a:r>
                      <a:endParaRPr lang="nl-N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a:txBody>
                    <a:bodyPr/>
                    <a:lstStyle/>
                    <a:p>
                      <a:pPr algn="just"/>
                      <a:r>
                        <a:rPr lang="fr-FR" sz="1600" dirty="0" err="1"/>
                        <a:t>Ja</a:t>
                      </a:r>
                      <a:r>
                        <a:rPr lang="fr-FR" sz="1600" dirty="0"/>
                        <a:t>, in 2022</a:t>
                      </a:r>
                    </a:p>
                    <a:p>
                      <a:pPr algn="just"/>
                      <a:r>
                        <a:rPr lang="fr-FR" sz="1600" dirty="0"/>
                        <a:t>(</a:t>
                      </a:r>
                      <a:r>
                        <a:rPr lang="fr-FR" sz="1600" dirty="0" err="1"/>
                        <a:t>bronzen</a:t>
                      </a:r>
                      <a:r>
                        <a:rPr lang="fr-FR" sz="1600" dirty="0"/>
                        <a:t> medaille in de marathon)</a:t>
                      </a:r>
                      <a:endParaRPr lang="nl-N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extLst>
                  <a:ext uri="{0D108BD9-81ED-4DB2-BD59-A6C34878D82A}">
                    <a16:rowId xmlns:a16="http://schemas.microsoft.com/office/drawing/2014/main" val="448314933"/>
                  </a:ext>
                </a:extLst>
              </a:tr>
            </a:tbl>
          </a:graphicData>
        </a:graphic>
      </p:graphicFrame>
      <p:pic>
        <p:nvPicPr>
          <p:cNvPr id="14" name="Image 13">
            <a:extLst>
              <a:ext uri="{FF2B5EF4-FFF2-40B4-BE49-F238E27FC236}">
                <a16:creationId xmlns:a16="http://schemas.microsoft.com/office/drawing/2014/main" id="{B8D0E4E3-BE9F-4EC5-AC1A-4280E21BCCC4}"/>
              </a:ext>
            </a:extLst>
          </p:cNvPr>
          <p:cNvPicPr/>
          <p:nvPr/>
        </p:nvPicPr>
        <p:blipFill rotWithShape="1">
          <a:blip r:embed="rId3"/>
          <a:srcRect l="20390" t="34111" r="64212" b="23251"/>
          <a:stretch/>
        </p:blipFill>
        <p:spPr bwMode="auto">
          <a:xfrm>
            <a:off x="6585209" y="2275334"/>
            <a:ext cx="1412897" cy="21924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121267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6954327" cy="86197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728942" y="737405"/>
            <a:ext cx="423460" cy="707886"/>
          </a:xfrm>
          <a:prstGeom prst="rect">
            <a:avLst/>
          </a:prstGeom>
          <a:noFill/>
        </p:spPr>
        <p:txBody>
          <a:bodyPr wrap="square" rtlCol="0">
            <a:spAutoFit/>
          </a:bodyPr>
          <a:lstStyle/>
          <a:p>
            <a:r>
              <a:rPr lang="nl-BE" sz="4000" dirty="0">
                <a:solidFill>
                  <a:schemeClr val="bg1"/>
                </a:solidFill>
              </a:rPr>
              <a:t>2</a:t>
            </a:r>
          </a:p>
        </p:txBody>
      </p:sp>
      <p:sp>
        <p:nvSpPr>
          <p:cNvPr id="18" name="TextBox 17">
            <a:extLst>
              <a:ext uri="{FF2B5EF4-FFF2-40B4-BE49-F238E27FC236}">
                <a16:creationId xmlns:a16="http://schemas.microsoft.com/office/drawing/2014/main" id="{0BBC98E6-562B-4DC4-81A5-86F63266416A}"/>
              </a:ext>
            </a:extLst>
          </p:cNvPr>
          <p:cNvSpPr txBox="1"/>
          <p:nvPr/>
        </p:nvSpPr>
        <p:spPr>
          <a:xfrm>
            <a:off x="1376226" y="693760"/>
            <a:ext cx="6013396" cy="1200329"/>
          </a:xfrm>
          <a:prstGeom prst="rect">
            <a:avLst/>
          </a:prstGeom>
          <a:noFill/>
          <a:ln>
            <a:noFill/>
          </a:ln>
        </p:spPr>
        <p:txBody>
          <a:bodyPr wrap="square" rtlCol="0">
            <a:spAutoFit/>
          </a:bodyPr>
          <a:lstStyle/>
          <a:p>
            <a:r>
              <a:rPr lang="fr-FR" sz="2400" b="1" dirty="0">
                <a:latin typeface="Segoe UI" panose="020B0502040204020203" pitchFamily="34" charset="0"/>
                <a:cs typeface="Segoe UI" panose="020B0502040204020203" pitchFamily="34" charset="0"/>
              </a:rPr>
              <a:t>LEZEN – </a:t>
            </a:r>
            <a:r>
              <a:rPr lang="fr-FR" sz="2400" b="1" dirty="0" err="1">
                <a:latin typeface="Segoe UI" panose="020B0502040204020203" pitchFamily="34" charset="0"/>
                <a:cs typeface="Segoe UI" panose="020B0502040204020203" pitchFamily="34" charset="0"/>
              </a:rPr>
              <a:t>oplossingen</a:t>
            </a:r>
            <a:r>
              <a:rPr lang="fr-FR" sz="2400" b="1" dirty="0">
                <a:latin typeface="Segoe UI" panose="020B0502040204020203" pitchFamily="34" charset="0"/>
                <a:cs typeface="Segoe UI" panose="020B0502040204020203" pitchFamily="34" charset="0"/>
              </a:rPr>
              <a:t> </a:t>
            </a:r>
          </a:p>
          <a:p>
            <a:r>
              <a:rPr lang="fr-FR" sz="2400" b="1" dirty="0" err="1">
                <a:latin typeface="Segoe UI" panose="020B0502040204020203" pitchFamily="34" charset="0"/>
                <a:cs typeface="Segoe UI" panose="020B0502040204020203" pitchFamily="34" charset="0"/>
              </a:rPr>
              <a:t>Drie</a:t>
            </a:r>
            <a:r>
              <a:rPr lang="fr-FR" sz="2400" b="1" dirty="0">
                <a:latin typeface="Segoe UI" panose="020B0502040204020203" pitchFamily="34" charset="0"/>
                <a:cs typeface="Segoe UI" panose="020B0502040204020203" pitchFamily="34" charset="0"/>
              </a:rPr>
              <a:t> </a:t>
            </a:r>
            <a:r>
              <a:rPr lang="fr-FR" sz="2400" b="1" dirty="0" err="1">
                <a:latin typeface="Segoe UI" panose="020B0502040204020203" pitchFamily="34" charset="0"/>
                <a:cs typeface="Segoe UI" panose="020B0502040204020203" pitchFamily="34" charset="0"/>
              </a:rPr>
              <a:t>Belgische</a:t>
            </a:r>
            <a:r>
              <a:rPr lang="fr-FR" sz="2400" b="1" dirty="0">
                <a:latin typeface="Segoe UI" panose="020B0502040204020203" pitchFamily="34" charset="0"/>
                <a:cs typeface="Segoe UI" panose="020B0502040204020203" pitchFamily="34" charset="0"/>
              </a:rPr>
              <a:t> </a:t>
            </a:r>
            <a:r>
              <a:rPr lang="fr-FR" sz="2400" b="1" dirty="0" err="1">
                <a:latin typeface="Segoe UI" panose="020B0502040204020203" pitchFamily="34" charset="0"/>
                <a:cs typeface="Segoe UI" panose="020B0502040204020203" pitchFamily="34" charset="0"/>
              </a:rPr>
              <a:t>topsporters</a:t>
            </a:r>
            <a:endParaRPr lang="nl-BE" sz="2400" b="1" dirty="0">
              <a:latin typeface="Segoe UI" panose="020B0502040204020203" pitchFamily="34" charset="0"/>
              <a:cs typeface="Segoe UI" panose="020B0502040204020203" pitchFamily="34" charset="0"/>
            </a:endParaRPr>
          </a:p>
          <a:p>
            <a:endParaRPr lang="nl-BE" sz="2400" b="1" dirty="0">
              <a:latin typeface="Segoe UI" panose="020B0502040204020203" pitchFamily="34" charset="0"/>
              <a:cs typeface="Segoe UI" panose="020B0502040204020203" pitchFamily="34" charset="0"/>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3" y="660571"/>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aphicFrame>
        <p:nvGraphicFramePr>
          <p:cNvPr id="10" name="Tableau 9">
            <a:extLst>
              <a:ext uri="{FF2B5EF4-FFF2-40B4-BE49-F238E27FC236}">
                <a16:creationId xmlns:a16="http://schemas.microsoft.com/office/drawing/2014/main" id="{CCD64EF3-5205-40CA-9E59-F3B022981316}"/>
              </a:ext>
            </a:extLst>
          </p:cNvPr>
          <p:cNvGraphicFramePr>
            <a:graphicFrameLocks noGrp="1"/>
          </p:cNvGraphicFramePr>
          <p:nvPr>
            <p:extLst>
              <p:ext uri="{D42A27DB-BD31-4B8C-83A1-F6EECF244321}">
                <p14:modId xmlns:p14="http://schemas.microsoft.com/office/powerpoint/2010/main" val="2730188818"/>
              </p:ext>
            </p:extLst>
          </p:nvPr>
        </p:nvGraphicFramePr>
        <p:xfrm>
          <a:off x="633162" y="2495929"/>
          <a:ext cx="5838187" cy="3779520"/>
        </p:xfrm>
        <a:graphic>
          <a:graphicData uri="http://schemas.openxmlformats.org/drawingml/2006/table">
            <a:tbl>
              <a:tblPr firstRow="1" bandRow="1">
                <a:tableStyleId>{5C22544A-7EE6-4342-B048-85BDC9FD1C3A}</a:tableStyleId>
              </a:tblPr>
              <a:tblGrid>
                <a:gridCol w="2272084">
                  <a:extLst>
                    <a:ext uri="{9D8B030D-6E8A-4147-A177-3AD203B41FA5}">
                      <a16:colId xmlns:a16="http://schemas.microsoft.com/office/drawing/2014/main" val="3587405900"/>
                    </a:ext>
                  </a:extLst>
                </a:gridCol>
                <a:gridCol w="3566103">
                  <a:extLst>
                    <a:ext uri="{9D8B030D-6E8A-4147-A177-3AD203B41FA5}">
                      <a16:colId xmlns:a16="http://schemas.microsoft.com/office/drawing/2014/main" val="1770142945"/>
                    </a:ext>
                  </a:extLst>
                </a:gridCol>
              </a:tblGrid>
              <a:tr h="355963">
                <a:tc gridSpan="2">
                  <a:txBody>
                    <a:bodyPr/>
                    <a:lstStyle/>
                    <a:p>
                      <a:r>
                        <a:rPr lang="fr-FR" sz="1800" b="1" i="0" dirty="0">
                          <a:solidFill>
                            <a:srgbClr val="0097A1"/>
                          </a:solidFill>
                        </a:rPr>
                        <a:t>Naam: Nina </a:t>
                      </a:r>
                      <a:r>
                        <a:rPr lang="fr-FR" sz="1800" b="1" i="0" dirty="0" err="1">
                          <a:solidFill>
                            <a:srgbClr val="0097A1"/>
                          </a:solidFill>
                        </a:rPr>
                        <a:t>Derwael</a:t>
                      </a:r>
                      <a:endParaRPr lang="nl-NL" sz="1800" b="1" i="0" dirty="0">
                        <a:solidFill>
                          <a:srgbClr val="0097A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hMerge="1">
                  <a:txBody>
                    <a:bodyPr/>
                    <a:lstStyle/>
                    <a:p>
                      <a:endParaRPr lang="nl-NL" dirty="0"/>
                    </a:p>
                  </a:txBody>
                  <a:tcPr/>
                </a:tc>
                <a:extLst>
                  <a:ext uri="{0D108BD9-81ED-4DB2-BD59-A6C34878D82A}">
                    <a16:rowId xmlns:a16="http://schemas.microsoft.com/office/drawing/2014/main" val="3030024986"/>
                  </a:ext>
                </a:extLst>
              </a:tr>
              <a:tr h="326300">
                <a:tc>
                  <a:txBody>
                    <a:bodyPr/>
                    <a:lstStyle/>
                    <a:p>
                      <a:r>
                        <a:rPr lang="fr-FR" sz="1600" dirty="0"/>
                        <a:t>Discipline</a:t>
                      </a:r>
                      <a:endParaRPr lang="nl-N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a:txBody>
                    <a:bodyPr/>
                    <a:lstStyle/>
                    <a:p>
                      <a:r>
                        <a:rPr lang="fr-FR" sz="1600" dirty="0" err="1"/>
                        <a:t>Turnen</a:t>
                      </a:r>
                      <a:endParaRPr lang="nl-N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extLst>
                  <a:ext uri="{0D108BD9-81ED-4DB2-BD59-A6C34878D82A}">
                    <a16:rowId xmlns:a16="http://schemas.microsoft.com/office/drawing/2014/main" val="1807137125"/>
                  </a:ext>
                </a:extLst>
              </a:tr>
              <a:tr h="326300">
                <a:tc>
                  <a:txBody>
                    <a:bodyPr/>
                    <a:lstStyle/>
                    <a:p>
                      <a:pPr marL="0" marR="0" lvl="0" indent="0" algn="l" defTabSz="864108" rtl="0" eaLnBrk="1" fontAlgn="auto" latinLnBrk="0" hangingPunct="1">
                        <a:lnSpc>
                          <a:spcPct val="100000"/>
                        </a:lnSpc>
                        <a:spcBef>
                          <a:spcPts val="0"/>
                        </a:spcBef>
                        <a:spcAft>
                          <a:spcPts val="0"/>
                        </a:spcAft>
                        <a:buClrTx/>
                        <a:buSzTx/>
                        <a:buFontTx/>
                        <a:buNone/>
                        <a:tabLst/>
                        <a:defRPr/>
                      </a:pPr>
                      <a:r>
                        <a:rPr lang="fr-FR" sz="1600" dirty="0" err="1"/>
                        <a:t>Geboortedatum</a:t>
                      </a:r>
                      <a:endParaRPr lang="nl-N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a:txBody>
                    <a:bodyPr/>
                    <a:lstStyle/>
                    <a:p>
                      <a:r>
                        <a:rPr lang="fr-FR" sz="1600" dirty="0"/>
                        <a:t>26 </a:t>
                      </a:r>
                      <a:r>
                        <a:rPr lang="fr-FR" sz="1600" dirty="0" err="1"/>
                        <a:t>maart</a:t>
                      </a:r>
                      <a:r>
                        <a:rPr lang="fr-FR" sz="1600" dirty="0"/>
                        <a:t> 2000</a:t>
                      </a:r>
                      <a:endParaRPr lang="nl-N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extLst>
                  <a:ext uri="{0D108BD9-81ED-4DB2-BD59-A6C34878D82A}">
                    <a16:rowId xmlns:a16="http://schemas.microsoft.com/office/drawing/2014/main" val="4091755623"/>
                  </a:ext>
                </a:extLst>
              </a:tr>
              <a:tr h="326300">
                <a:tc>
                  <a:txBody>
                    <a:bodyPr/>
                    <a:lstStyle/>
                    <a:p>
                      <a:r>
                        <a:rPr lang="fr-FR" sz="1600" dirty="0" err="1"/>
                        <a:t>Geboorteplaats</a:t>
                      </a:r>
                      <a:endParaRPr lang="nl-N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a:txBody>
                    <a:bodyPr/>
                    <a:lstStyle/>
                    <a:p>
                      <a:r>
                        <a:rPr lang="fr-FR" sz="1600" dirty="0"/>
                        <a:t>Sint-Truiden</a:t>
                      </a:r>
                      <a:endParaRPr lang="nl-N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extLst>
                  <a:ext uri="{0D108BD9-81ED-4DB2-BD59-A6C34878D82A}">
                    <a16:rowId xmlns:a16="http://schemas.microsoft.com/office/drawing/2014/main" val="2944887820"/>
                  </a:ext>
                </a:extLst>
              </a:tr>
              <a:tr h="326300">
                <a:tc>
                  <a:txBody>
                    <a:bodyPr/>
                    <a:lstStyle/>
                    <a:p>
                      <a:r>
                        <a:rPr lang="fr-FR" sz="1600" dirty="0" err="1"/>
                        <a:t>Huidige</a:t>
                      </a:r>
                      <a:r>
                        <a:rPr lang="fr-FR" sz="1600" dirty="0"/>
                        <a:t> </a:t>
                      </a:r>
                      <a:r>
                        <a:rPr lang="fr-FR" sz="1600" dirty="0" err="1"/>
                        <a:t>woonplaats</a:t>
                      </a:r>
                      <a:endParaRPr lang="nl-N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a:txBody>
                    <a:bodyPr/>
                    <a:lstStyle/>
                    <a:p>
                      <a:r>
                        <a:rPr lang="fr-FR" sz="1600" dirty="0"/>
                        <a:t>Gent</a:t>
                      </a:r>
                      <a:endParaRPr lang="nl-N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extLst>
                  <a:ext uri="{0D108BD9-81ED-4DB2-BD59-A6C34878D82A}">
                    <a16:rowId xmlns:a16="http://schemas.microsoft.com/office/drawing/2014/main" val="2011546514"/>
                  </a:ext>
                </a:extLst>
              </a:tr>
              <a:tr h="326300">
                <a:tc>
                  <a:txBody>
                    <a:bodyPr/>
                    <a:lstStyle/>
                    <a:p>
                      <a:r>
                        <a:rPr lang="fr-FR" sz="1600" dirty="0" err="1"/>
                        <a:t>Lengte</a:t>
                      </a:r>
                      <a:r>
                        <a:rPr lang="fr-FR" sz="1600" dirty="0"/>
                        <a:t>, </a:t>
                      </a:r>
                      <a:r>
                        <a:rPr lang="fr-FR" sz="1600" dirty="0" err="1"/>
                        <a:t>gewicht</a:t>
                      </a:r>
                      <a:endParaRPr lang="nl-N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a:txBody>
                    <a:bodyPr/>
                    <a:lstStyle/>
                    <a:p>
                      <a:r>
                        <a:rPr lang="fr-FR" sz="1600" dirty="0"/>
                        <a:t>1m70, 46 kg</a:t>
                      </a:r>
                      <a:endParaRPr lang="nl-N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extLst>
                  <a:ext uri="{0D108BD9-81ED-4DB2-BD59-A6C34878D82A}">
                    <a16:rowId xmlns:a16="http://schemas.microsoft.com/office/drawing/2014/main" val="1740450321"/>
                  </a:ext>
                </a:extLst>
              </a:tr>
              <a:tr h="563609">
                <a:tc>
                  <a:txBody>
                    <a:bodyPr/>
                    <a:lstStyle/>
                    <a:p>
                      <a:r>
                        <a:rPr lang="fr-FR" sz="1600" dirty="0" err="1"/>
                        <a:t>Olympisch</a:t>
                      </a:r>
                      <a:r>
                        <a:rPr lang="fr-FR" sz="1600" dirty="0"/>
                        <a:t> </a:t>
                      </a:r>
                      <a:r>
                        <a:rPr lang="fr-FR" sz="1600" dirty="0" err="1"/>
                        <a:t>kampioen</a:t>
                      </a:r>
                      <a:r>
                        <a:rPr lang="fr-FR" sz="1600" dirty="0"/>
                        <a:t>? </a:t>
                      </a:r>
                      <a:r>
                        <a:rPr lang="fr-FR" sz="1600" dirty="0" err="1"/>
                        <a:t>Wanneer</a:t>
                      </a:r>
                      <a:r>
                        <a:rPr lang="fr-FR" sz="1600" dirty="0"/>
                        <a:t>?</a:t>
                      </a:r>
                      <a:endParaRPr lang="nl-N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a:txBody>
                    <a:bodyPr/>
                    <a:lstStyle/>
                    <a:p>
                      <a:pPr algn="just"/>
                      <a:r>
                        <a:rPr lang="fr-FR" sz="1600" dirty="0" err="1"/>
                        <a:t>Ja</a:t>
                      </a:r>
                      <a:r>
                        <a:rPr lang="fr-FR" sz="1600" dirty="0"/>
                        <a:t>, in 2021</a:t>
                      </a:r>
                    </a:p>
                    <a:p>
                      <a:pPr algn="just"/>
                      <a:r>
                        <a:rPr lang="fr-FR" sz="1600" dirty="0"/>
                        <a:t>(</a:t>
                      </a:r>
                      <a:r>
                        <a:rPr lang="fr-FR" sz="1600" dirty="0" err="1"/>
                        <a:t>goud</a:t>
                      </a:r>
                      <a:r>
                        <a:rPr lang="fr-FR" sz="1600" dirty="0"/>
                        <a:t> </a:t>
                      </a:r>
                      <a:r>
                        <a:rPr lang="nl-NL" sz="1600" dirty="0">
                          <a:latin typeface="Calibri" panose="020F0502020204030204" pitchFamily="34" charset="0"/>
                          <a:cs typeface="Calibri" panose="020F0502020204030204" pitchFamily="34" charset="0"/>
                        </a:rPr>
                        <a:t>op de brug met ongelijke leggers)</a:t>
                      </a:r>
                      <a:endParaRPr lang="nl-N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extLst>
                  <a:ext uri="{0D108BD9-81ED-4DB2-BD59-A6C34878D82A}">
                    <a16:rowId xmlns:a16="http://schemas.microsoft.com/office/drawing/2014/main" val="3397134407"/>
                  </a:ext>
                </a:extLst>
              </a:tr>
              <a:tr h="563609">
                <a:tc>
                  <a:txBody>
                    <a:bodyPr/>
                    <a:lstStyle/>
                    <a:p>
                      <a:r>
                        <a:rPr lang="fr-FR" sz="1600" dirty="0" err="1"/>
                        <a:t>Europees</a:t>
                      </a:r>
                      <a:r>
                        <a:rPr lang="fr-FR" sz="1600" dirty="0"/>
                        <a:t> </a:t>
                      </a:r>
                      <a:r>
                        <a:rPr lang="fr-FR" sz="1600" dirty="0" err="1"/>
                        <a:t>kampioen</a:t>
                      </a:r>
                      <a:r>
                        <a:rPr lang="fr-FR" sz="1600" dirty="0"/>
                        <a:t>? </a:t>
                      </a:r>
                      <a:r>
                        <a:rPr lang="fr-FR" sz="1600" dirty="0" err="1"/>
                        <a:t>Wanneer</a:t>
                      </a:r>
                      <a:r>
                        <a:rPr lang="fr-FR" sz="1600" dirty="0"/>
                        <a:t>?</a:t>
                      </a:r>
                      <a:endParaRPr lang="nl-N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a:txBody>
                    <a:bodyPr/>
                    <a:lstStyle/>
                    <a:p>
                      <a:r>
                        <a:rPr lang="fr-FR" sz="1600" dirty="0" err="1"/>
                        <a:t>Ja</a:t>
                      </a:r>
                      <a:r>
                        <a:rPr lang="fr-FR" sz="1600" dirty="0"/>
                        <a:t>, in 2017 </a:t>
                      </a:r>
                    </a:p>
                    <a:p>
                      <a:r>
                        <a:rPr lang="fr-FR" sz="1600" dirty="0"/>
                        <a:t>(</a:t>
                      </a:r>
                      <a:r>
                        <a:rPr lang="nl-NL" sz="1600" dirty="0">
                          <a:latin typeface="Calibri" panose="020F0502020204030204" pitchFamily="34" charset="0"/>
                          <a:cs typeface="Calibri" panose="020F0502020204030204" pitchFamily="34" charset="0"/>
                        </a:rPr>
                        <a:t>goud op de brug met ongelijke leggers)</a:t>
                      </a:r>
                      <a:endParaRPr lang="nl-N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extLst>
                  <a:ext uri="{0D108BD9-81ED-4DB2-BD59-A6C34878D82A}">
                    <a16:rowId xmlns:a16="http://schemas.microsoft.com/office/drawing/2014/main" val="321645939"/>
                  </a:ext>
                </a:extLst>
              </a:tr>
              <a:tr h="563609">
                <a:tc>
                  <a:txBody>
                    <a:bodyPr/>
                    <a:lstStyle/>
                    <a:p>
                      <a:r>
                        <a:rPr lang="fr-FR" sz="1600" dirty="0" err="1"/>
                        <a:t>Wereldkampioen</a:t>
                      </a:r>
                      <a:r>
                        <a:rPr lang="fr-FR" sz="1600" dirty="0"/>
                        <a:t>? </a:t>
                      </a:r>
                      <a:r>
                        <a:rPr lang="fr-FR" sz="1600" dirty="0" err="1"/>
                        <a:t>Wanneer</a:t>
                      </a:r>
                      <a:r>
                        <a:rPr lang="fr-FR" sz="1600" dirty="0"/>
                        <a:t>?</a:t>
                      </a:r>
                      <a:endParaRPr lang="nl-N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a:txBody>
                    <a:bodyPr/>
                    <a:lstStyle/>
                    <a:p>
                      <a:pPr algn="just"/>
                      <a:r>
                        <a:rPr lang="fr-FR" sz="1600" dirty="0" err="1"/>
                        <a:t>Ja</a:t>
                      </a:r>
                      <a:r>
                        <a:rPr lang="fr-FR" sz="1600" dirty="0"/>
                        <a:t>, in 2022 </a:t>
                      </a:r>
                    </a:p>
                    <a:p>
                      <a:pPr algn="just"/>
                      <a:r>
                        <a:rPr lang="fr-FR" sz="1600" dirty="0"/>
                        <a:t>(</a:t>
                      </a:r>
                      <a:r>
                        <a:rPr lang="nl-NL" sz="1600" dirty="0">
                          <a:latin typeface="Calibri" panose="020F0502020204030204" pitchFamily="34" charset="0"/>
                          <a:cs typeface="Calibri" panose="020F0502020204030204" pitchFamily="34" charset="0"/>
                        </a:rPr>
                        <a:t>brons op de brug met ongelijke leggers)</a:t>
                      </a:r>
                      <a:endParaRPr lang="nl-N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extLst>
                  <a:ext uri="{0D108BD9-81ED-4DB2-BD59-A6C34878D82A}">
                    <a16:rowId xmlns:a16="http://schemas.microsoft.com/office/drawing/2014/main" val="448314933"/>
                  </a:ext>
                </a:extLst>
              </a:tr>
            </a:tbl>
          </a:graphicData>
        </a:graphic>
      </p:graphicFrame>
      <p:pic>
        <p:nvPicPr>
          <p:cNvPr id="11" name="Image 10">
            <a:extLst>
              <a:ext uri="{FF2B5EF4-FFF2-40B4-BE49-F238E27FC236}">
                <a16:creationId xmlns:a16="http://schemas.microsoft.com/office/drawing/2014/main" id="{87DA8A4C-199F-4B26-9735-D865F0F932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217" r="28060"/>
          <a:stretch/>
        </p:blipFill>
        <p:spPr>
          <a:xfrm>
            <a:off x="6702564" y="3100480"/>
            <a:ext cx="1374116" cy="1852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10635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0"/>
            <a:ext cx="6954327" cy="8924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nl-BE" sz="3600" dirty="0"/>
              <a:t>3</a:t>
            </a:r>
            <a:endParaRPr lang="nl-BE" sz="3200" dirty="0"/>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7" y="702779"/>
            <a:ext cx="6013396" cy="830997"/>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LUISTEREN</a:t>
            </a:r>
          </a:p>
          <a:p>
            <a:r>
              <a:rPr lang="en-US" sz="2400" b="1" dirty="0">
                <a:latin typeface="Segoe UI" panose="020B0502040204020203" pitchFamily="34" charset="0"/>
                <a:cs typeface="Segoe UI" panose="020B0502040204020203" pitchFamily="34" charset="0"/>
              </a:rPr>
              <a:t>“Remco, </a:t>
            </a:r>
            <a:r>
              <a:rPr lang="en-US" sz="2400" b="1" dirty="0" err="1">
                <a:latin typeface="Segoe UI" panose="020B0502040204020203" pitchFamily="34" charset="0"/>
                <a:cs typeface="Segoe UI" panose="020B0502040204020203" pitchFamily="34" charset="0"/>
              </a:rPr>
              <a:t>mijn</a:t>
            </a:r>
            <a:r>
              <a:rPr lang="en-US" sz="2400" b="1" dirty="0">
                <a:latin typeface="Segoe UI" panose="020B0502040204020203" pitchFamily="34" charset="0"/>
                <a:cs typeface="Segoe UI" panose="020B0502040204020203" pitchFamily="34" charset="0"/>
              </a:rPr>
              <a:t> held!”</a:t>
            </a:r>
            <a:endParaRPr lang="nl-BE" sz="2400" b="1" dirty="0">
              <a:latin typeface="Segoe UI" panose="020B0502040204020203" pitchFamily="34" charset="0"/>
              <a:cs typeface="Segoe UI" panose="020B0502040204020203" pitchFamily="34" charset="0"/>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Rectangle 18">
            <a:extLst>
              <a:ext uri="{FF2B5EF4-FFF2-40B4-BE49-F238E27FC236}">
                <a16:creationId xmlns:a16="http://schemas.microsoft.com/office/drawing/2014/main" id="{A13C6CAF-CDE7-4651-BC01-AE86B843644E}"/>
              </a:ext>
            </a:extLst>
          </p:cNvPr>
          <p:cNvSpPr/>
          <p:nvPr/>
        </p:nvSpPr>
        <p:spPr>
          <a:xfrm>
            <a:off x="728942" y="1688545"/>
            <a:ext cx="6953711" cy="923330"/>
          </a:xfrm>
          <a:prstGeom prst="rect">
            <a:avLst/>
          </a:prstGeom>
          <a:solidFill>
            <a:srgbClr val="0097A1"/>
          </a:solidFill>
        </p:spPr>
        <p:txBody>
          <a:bodyPr wrap="square">
            <a:spAutoFit/>
          </a:bodyPr>
          <a:lstStyle/>
          <a:p>
            <a:pPr marL="285750" indent="-285750">
              <a:buFontTx/>
              <a:buChar char="-"/>
            </a:pPr>
            <a:r>
              <a:rPr lang="nl-NL" dirty="0">
                <a:solidFill>
                  <a:schemeClr val="bg1"/>
                </a:solidFill>
                <a:latin typeface="Segoe UI" panose="020B0502040204020203" pitchFamily="34" charset="0"/>
                <a:cs typeface="Segoe UI" panose="020B0502040204020203" pitchFamily="34" charset="0"/>
              </a:rPr>
              <a:t>Kijk naar de reportage. Probeer de inhoud globaal te begrijpen.</a:t>
            </a:r>
          </a:p>
          <a:p>
            <a:pPr marL="285750" indent="-285750">
              <a:buFontTx/>
              <a:buChar char="-"/>
            </a:pPr>
            <a:r>
              <a:rPr lang="nl-NL" dirty="0">
                <a:solidFill>
                  <a:schemeClr val="bg1"/>
                </a:solidFill>
                <a:latin typeface="Segoe UI" panose="020B0502040204020203" pitchFamily="34" charset="0"/>
                <a:cs typeface="Segoe UI" panose="020B0502040204020203" pitchFamily="34" charset="0"/>
              </a:rPr>
              <a:t>https://www.nedbox.be/teaser/remco-wereldkampioen </a:t>
            </a:r>
          </a:p>
          <a:p>
            <a:r>
              <a:rPr lang="fr-FR" dirty="0">
                <a:solidFill>
                  <a:schemeClr val="bg1"/>
                </a:solidFill>
                <a:latin typeface="Segoe UI" panose="020B0502040204020203" pitchFamily="34" charset="0"/>
                <a:cs typeface="Segoe UI" panose="020B0502040204020203" pitchFamily="34" charset="0"/>
              </a:rPr>
              <a:t>-   V</a:t>
            </a:r>
            <a:r>
              <a:rPr lang="nl-NL" dirty="0" err="1">
                <a:solidFill>
                  <a:schemeClr val="bg1"/>
                </a:solidFill>
                <a:latin typeface="Segoe UI" panose="020B0502040204020203" pitchFamily="34" charset="0"/>
                <a:cs typeface="Segoe UI" panose="020B0502040204020203" pitchFamily="34" charset="0"/>
              </a:rPr>
              <a:t>ul</a:t>
            </a:r>
            <a:r>
              <a:rPr lang="nl-NL" dirty="0">
                <a:solidFill>
                  <a:schemeClr val="bg1"/>
                </a:solidFill>
                <a:latin typeface="Segoe UI" panose="020B0502040204020203" pitchFamily="34" charset="0"/>
                <a:cs typeface="Segoe UI" panose="020B0502040204020203" pitchFamily="34" charset="0"/>
              </a:rPr>
              <a:t> daarna de volgende tabel in. </a:t>
            </a:r>
          </a:p>
        </p:txBody>
      </p:sp>
      <p:graphicFrame>
        <p:nvGraphicFramePr>
          <p:cNvPr id="2" name="Tableau 1">
            <a:extLst>
              <a:ext uri="{FF2B5EF4-FFF2-40B4-BE49-F238E27FC236}">
                <a16:creationId xmlns:a16="http://schemas.microsoft.com/office/drawing/2014/main" id="{81CCAE2D-75CD-45C8-84B6-AC566BE11650}"/>
              </a:ext>
            </a:extLst>
          </p:cNvPr>
          <p:cNvGraphicFramePr>
            <a:graphicFrameLocks noGrp="1"/>
          </p:cNvGraphicFramePr>
          <p:nvPr>
            <p:extLst>
              <p:ext uri="{D42A27DB-BD31-4B8C-83A1-F6EECF244321}">
                <p14:modId xmlns:p14="http://schemas.microsoft.com/office/powerpoint/2010/main" val="3397795769"/>
              </p:ext>
            </p:extLst>
          </p:nvPr>
        </p:nvGraphicFramePr>
        <p:xfrm>
          <a:off x="1015076" y="3052542"/>
          <a:ext cx="6498907" cy="2607183"/>
        </p:xfrm>
        <a:graphic>
          <a:graphicData uri="http://schemas.openxmlformats.org/drawingml/2006/table">
            <a:tbl>
              <a:tblPr firstRow="1" bandRow="1">
                <a:tableStyleId>{5C22544A-7EE6-4342-B048-85BDC9FD1C3A}</a:tableStyleId>
              </a:tblPr>
              <a:tblGrid>
                <a:gridCol w="2935730">
                  <a:extLst>
                    <a:ext uri="{9D8B030D-6E8A-4147-A177-3AD203B41FA5}">
                      <a16:colId xmlns:a16="http://schemas.microsoft.com/office/drawing/2014/main" val="1095157814"/>
                    </a:ext>
                  </a:extLst>
                </a:gridCol>
                <a:gridCol w="3563177">
                  <a:extLst>
                    <a:ext uri="{9D8B030D-6E8A-4147-A177-3AD203B41FA5}">
                      <a16:colId xmlns:a16="http://schemas.microsoft.com/office/drawing/2014/main" val="1347216963"/>
                    </a:ext>
                  </a:extLst>
                </a:gridCol>
              </a:tblGrid>
              <a:tr h="629230">
                <a:tc>
                  <a:txBody>
                    <a:bodyPr/>
                    <a:lstStyle/>
                    <a:p>
                      <a:pPr algn="l"/>
                      <a:r>
                        <a:rPr lang="fr-FR" sz="1800" b="1" dirty="0" err="1">
                          <a:solidFill>
                            <a:schemeClr val="bg2">
                              <a:lumMod val="25000"/>
                            </a:schemeClr>
                          </a:solidFill>
                          <a:latin typeface="Segoe UI Light" panose="020B0502040204020203" pitchFamily="34" charset="0"/>
                          <a:cs typeface="Segoe UI Light" panose="020B0502040204020203" pitchFamily="34" charset="0"/>
                        </a:rPr>
                        <a:t>Wie</a:t>
                      </a:r>
                      <a:r>
                        <a:rPr lang="fr-FR" sz="1800" b="1" dirty="0">
                          <a:solidFill>
                            <a:schemeClr val="bg2">
                              <a:lumMod val="25000"/>
                            </a:schemeClr>
                          </a:solidFill>
                          <a:latin typeface="Segoe UI Light" panose="020B0502040204020203" pitchFamily="34" charset="0"/>
                          <a:cs typeface="Segoe UI Light" panose="020B0502040204020203" pitchFamily="34" charset="0"/>
                        </a:rPr>
                        <a:t> </a:t>
                      </a:r>
                      <a:r>
                        <a:rPr lang="fr-FR" sz="1800" b="1" dirty="0" err="1">
                          <a:solidFill>
                            <a:schemeClr val="bg2">
                              <a:lumMod val="25000"/>
                            </a:schemeClr>
                          </a:solidFill>
                          <a:latin typeface="Segoe UI Light" panose="020B0502040204020203" pitchFamily="34" charset="0"/>
                          <a:cs typeface="Segoe UI Light" panose="020B0502040204020203" pitchFamily="34" charset="0"/>
                        </a:rPr>
                        <a:t>zien</a:t>
                      </a:r>
                      <a:r>
                        <a:rPr lang="fr-FR" sz="1800" b="1" dirty="0">
                          <a:solidFill>
                            <a:schemeClr val="bg2">
                              <a:lumMod val="25000"/>
                            </a:schemeClr>
                          </a:solidFill>
                          <a:latin typeface="Segoe UI Light" panose="020B0502040204020203" pitchFamily="34" charset="0"/>
                          <a:cs typeface="Segoe UI Light" panose="020B0502040204020203" pitchFamily="34" charset="0"/>
                        </a:rPr>
                        <a:t> </a:t>
                      </a:r>
                      <a:r>
                        <a:rPr lang="fr-FR" sz="1800" b="1" dirty="0" err="1">
                          <a:solidFill>
                            <a:schemeClr val="bg2">
                              <a:lumMod val="25000"/>
                            </a:schemeClr>
                          </a:solidFill>
                          <a:latin typeface="Segoe UI Light" panose="020B0502040204020203" pitchFamily="34" charset="0"/>
                          <a:cs typeface="Segoe UI Light" panose="020B0502040204020203" pitchFamily="34" charset="0"/>
                        </a:rPr>
                        <a:t>we</a:t>
                      </a:r>
                      <a:r>
                        <a:rPr lang="fr-FR" sz="1800" b="1" dirty="0">
                          <a:solidFill>
                            <a:schemeClr val="bg2">
                              <a:lumMod val="25000"/>
                            </a:schemeClr>
                          </a:solidFill>
                          <a:latin typeface="Segoe UI Light" panose="020B0502040204020203" pitchFamily="34" charset="0"/>
                          <a:cs typeface="Segoe UI Light" panose="020B0502040204020203" pitchFamily="34" charset="0"/>
                        </a:rPr>
                        <a:t> in de reportage?</a:t>
                      </a:r>
                      <a:endParaRPr lang="nl-NL" sz="1800" b="1" dirty="0">
                        <a:solidFill>
                          <a:schemeClr val="bg2">
                            <a:lumMod val="25000"/>
                          </a:schemeClr>
                        </a:solidFill>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endParaRPr lang="fr-FR" b="1" dirty="0"/>
                    </a:p>
                    <a:p>
                      <a:endParaRPr lang="fr-FR" b="1" dirty="0"/>
                    </a:p>
                    <a:p>
                      <a:endParaRPr lang="nl-NL"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extLst>
                  <a:ext uri="{0D108BD9-81ED-4DB2-BD59-A6C34878D82A}">
                    <a16:rowId xmlns:a16="http://schemas.microsoft.com/office/drawing/2014/main" val="4204742015"/>
                  </a:ext>
                </a:extLst>
              </a:tr>
              <a:tr h="629230">
                <a:tc>
                  <a:txBody>
                    <a:bodyPr/>
                    <a:lstStyle/>
                    <a:p>
                      <a:pPr algn="l"/>
                      <a:r>
                        <a:rPr lang="fr-FR" sz="1800" b="1" dirty="0" err="1">
                          <a:solidFill>
                            <a:schemeClr val="bg2">
                              <a:lumMod val="25000"/>
                            </a:schemeClr>
                          </a:solidFill>
                          <a:latin typeface="Segoe UI Light" panose="020B0502040204020203" pitchFamily="34" charset="0"/>
                          <a:cs typeface="Segoe UI Light" panose="020B0502040204020203" pitchFamily="34" charset="0"/>
                        </a:rPr>
                        <a:t>Waar</a:t>
                      </a:r>
                      <a:r>
                        <a:rPr lang="fr-FR" sz="1800" b="1" dirty="0">
                          <a:solidFill>
                            <a:schemeClr val="bg2">
                              <a:lumMod val="25000"/>
                            </a:schemeClr>
                          </a:solidFill>
                          <a:latin typeface="Segoe UI Light" panose="020B0502040204020203" pitchFamily="34" charset="0"/>
                          <a:cs typeface="Segoe UI Light" panose="020B0502040204020203" pitchFamily="34" charset="0"/>
                        </a:rPr>
                        <a:t> </a:t>
                      </a:r>
                      <a:r>
                        <a:rPr lang="fr-FR" sz="1800" b="1" dirty="0" err="1">
                          <a:solidFill>
                            <a:schemeClr val="bg2">
                              <a:lumMod val="25000"/>
                            </a:schemeClr>
                          </a:solidFill>
                          <a:latin typeface="Segoe UI Light" panose="020B0502040204020203" pitchFamily="34" charset="0"/>
                          <a:cs typeface="Segoe UI Light" panose="020B0502040204020203" pitchFamily="34" charset="0"/>
                        </a:rPr>
                        <a:t>vindt</a:t>
                      </a:r>
                      <a:r>
                        <a:rPr lang="fr-FR" sz="1800" b="1" dirty="0">
                          <a:solidFill>
                            <a:schemeClr val="bg2">
                              <a:lumMod val="25000"/>
                            </a:schemeClr>
                          </a:solidFill>
                          <a:latin typeface="Segoe UI Light" panose="020B0502040204020203" pitchFamily="34" charset="0"/>
                          <a:cs typeface="Segoe UI Light" panose="020B0502040204020203" pitchFamily="34" charset="0"/>
                        </a:rPr>
                        <a:t> het </a:t>
                      </a:r>
                      <a:r>
                        <a:rPr lang="fr-FR" sz="1800" b="1" dirty="0" err="1">
                          <a:solidFill>
                            <a:schemeClr val="bg2">
                              <a:lumMod val="25000"/>
                            </a:schemeClr>
                          </a:solidFill>
                          <a:latin typeface="Segoe UI Light" panose="020B0502040204020203" pitchFamily="34" charset="0"/>
                          <a:cs typeface="Segoe UI Light" panose="020B0502040204020203" pitchFamily="34" charset="0"/>
                        </a:rPr>
                        <a:t>plaats</a:t>
                      </a:r>
                      <a:r>
                        <a:rPr lang="fr-FR" sz="1800" b="1" dirty="0">
                          <a:solidFill>
                            <a:schemeClr val="bg2">
                              <a:lumMod val="25000"/>
                            </a:schemeClr>
                          </a:solidFill>
                          <a:latin typeface="Segoe UI Light" panose="020B0502040204020203" pitchFamily="34" charset="0"/>
                          <a:cs typeface="Segoe UI Light" panose="020B0502040204020203" pitchFamily="34" charset="0"/>
                        </a:rPr>
                        <a:t>?</a:t>
                      </a:r>
                      <a:endParaRPr lang="nl-NL" sz="1800" b="1" dirty="0">
                        <a:solidFill>
                          <a:schemeClr val="bg2">
                            <a:lumMod val="25000"/>
                          </a:schemeClr>
                        </a:solidFill>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endParaRPr lang="fr-FR" b="1" dirty="0"/>
                    </a:p>
                    <a:p>
                      <a:endParaRPr lang="fr-FR" b="1" dirty="0"/>
                    </a:p>
                    <a:p>
                      <a:endParaRPr lang="nl-NL"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extLst>
                  <a:ext uri="{0D108BD9-81ED-4DB2-BD59-A6C34878D82A}">
                    <a16:rowId xmlns:a16="http://schemas.microsoft.com/office/drawing/2014/main" val="2924795889"/>
                  </a:ext>
                </a:extLst>
              </a:tr>
              <a:tr h="629230">
                <a:tc>
                  <a:txBody>
                    <a:bodyPr/>
                    <a:lstStyle/>
                    <a:p>
                      <a:pPr algn="l"/>
                      <a:r>
                        <a:rPr lang="fr-FR" sz="1800" b="1" dirty="0" err="1">
                          <a:solidFill>
                            <a:schemeClr val="bg2">
                              <a:lumMod val="25000"/>
                            </a:schemeClr>
                          </a:solidFill>
                          <a:latin typeface="Segoe UI Light" panose="020B0502040204020203" pitchFamily="34" charset="0"/>
                          <a:cs typeface="Segoe UI Light" panose="020B0502040204020203" pitchFamily="34" charset="0"/>
                        </a:rPr>
                        <a:t>Waarom</a:t>
                      </a:r>
                      <a:r>
                        <a:rPr lang="fr-FR" sz="1800" b="1" dirty="0">
                          <a:solidFill>
                            <a:schemeClr val="bg2">
                              <a:lumMod val="25000"/>
                            </a:schemeClr>
                          </a:solidFill>
                          <a:latin typeface="Segoe UI Light" panose="020B0502040204020203" pitchFamily="34" charset="0"/>
                          <a:cs typeface="Segoe UI Light" panose="020B0502040204020203" pitchFamily="34" charset="0"/>
                        </a:rPr>
                        <a:t>?</a:t>
                      </a:r>
                      <a:endParaRPr lang="nl-NL" sz="1800" b="1" dirty="0">
                        <a:solidFill>
                          <a:schemeClr val="bg2">
                            <a:lumMod val="25000"/>
                          </a:schemeClr>
                        </a:solidFill>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endParaRPr lang="fr-FR" b="1" dirty="0"/>
                    </a:p>
                    <a:p>
                      <a:endParaRPr lang="fr-FR" b="1" dirty="0"/>
                    </a:p>
                    <a:p>
                      <a:endParaRPr lang="nl-NL"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extLst>
                  <a:ext uri="{0D108BD9-81ED-4DB2-BD59-A6C34878D82A}">
                    <a16:rowId xmlns:a16="http://schemas.microsoft.com/office/drawing/2014/main" val="971205272"/>
                  </a:ext>
                </a:extLst>
              </a:tr>
            </a:tbl>
          </a:graphicData>
        </a:graphic>
      </p:graphicFrame>
      <p:grpSp>
        <p:nvGrpSpPr>
          <p:cNvPr id="14" name="Groupe 13">
            <a:extLst>
              <a:ext uri="{FF2B5EF4-FFF2-40B4-BE49-F238E27FC236}">
                <a16:creationId xmlns:a16="http://schemas.microsoft.com/office/drawing/2014/main" id="{A703933F-7A80-4D5C-9433-0226F0716ABA}"/>
              </a:ext>
            </a:extLst>
          </p:cNvPr>
          <p:cNvGrpSpPr/>
          <p:nvPr/>
        </p:nvGrpSpPr>
        <p:grpSpPr>
          <a:xfrm>
            <a:off x="993399" y="6362225"/>
            <a:ext cx="3115110" cy="2867425"/>
            <a:chOff x="993399" y="6250749"/>
            <a:chExt cx="3115110" cy="2867425"/>
          </a:xfrm>
        </p:grpSpPr>
        <p:pic>
          <p:nvPicPr>
            <p:cNvPr id="12" name="Image 11">
              <a:extLst>
                <a:ext uri="{FF2B5EF4-FFF2-40B4-BE49-F238E27FC236}">
                  <a16:creationId xmlns:a16="http://schemas.microsoft.com/office/drawing/2014/main" id="{0173594A-AA83-4E65-8BF7-E8E921B3F045}"/>
                </a:ext>
              </a:extLst>
            </p:cNvPr>
            <p:cNvPicPr>
              <a:picLocks noChangeAspect="1"/>
            </p:cNvPicPr>
            <p:nvPr/>
          </p:nvPicPr>
          <p:blipFill>
            <a:blip r:embed="rId2"/>
            <a:stretch>
              <a:fillRect/>
            </a:stretch>
          </p:blipFill>
          <p:spPr>
            <a:xfrm>
              <a:off x="993399" y="6250749"/>
              <a:ext cx="3115110" cy="2867425"/>
            </a:xfrm>
            <a:prstGeom prst="rect">
              <a:avLst/>
            </a:prstGeom>
          </p:spPr>
        </p:pic>
        <p:pic>
          <p:nvPicPr>
            <p:cNvPr id="6" name="Image 5">
              <a:extLst>
                <a:ext uri="{FF2B5EF4-FFF2-40B4-BE49-F238E27FC236}">
                  <a16:creationId xmlns:a16="http://schemas.microsoft.com/office/drawing/2014/main" id="{107149A1-5B10-4437-9682-1B6931DDAE93}"/>
                </a:ext>
              </a:extLst>
            </p:cNvPr>
            <p:cNvPicPr>
              <a:picLocks noChangeAspect="1"/>
            </p:cNvPicPr>
            <p:nvPr/>
          </p:nvPicPr>
          <p:blipFill>
            <a:blip r:embed="rId3"/>
            <a:stretch>
              <a:fillRect/>
            </a:stretch>
          </p:blipFill>
          <p:spPr>
            <a:xfrm>
              <a:off x="1877348" y="6762556"/>
              <a:ext cx="1347211" cy="1702611"/>
            </a:xfrm>
            <a:prstGeom prst="rect">
              <a:avLst/>
            </a:prstGeom>
          </p:spPr>
        </p:pic>
      </p:grpSp>
      <p:sp>
        <p:nvSpPr>
          <p:cNvPr id="7" name="ZoneTexte 6">
            <a:extLst>
              <a:ext uri="{FF2B5EF4-FFF2-40B4-BE49-F238E27FC236}">
                <a16:creationId xmlns:a16="http://schemas.microsoft.com/office/drawing/2014/main" id="{70FDA459-753C-4562-AE4C-25DCEEEA4B9D}"/>
              </a:ext>
            </a:extLst>
          </p:cNvPr>
          <p:cNvSpPr txBox="1"/>
          <p:nvPr/>
        </p:nvSpPr>
        <p:spPr>
          <a:xfrm>
            <a:off x="4121673" y="6312732"/>
            <a:ext cx="4074449" cy="646331"/>
          </a:xfrm>
          <a:prstGeom prst="rect">
            <a:avLst/>
          </a:prstGeom>
          <a:noFill/>
        </p:spPr>
        <p:txBody>
          <a:bodyPr wrap="none" rtlCol="0">
            <a:spAutoFit/>
          </a:bodyPr>
          <a:lstStyle/>
          <a:p>
            <a:pPr algn="ctr"/>
            <a:r>
              <a:rPr lang="fr-FR" b="1" dirty="0"/>
              <a:t>« </a:t>
            </a:r>
            <a:r>
              <a:rPr lang="fr-FR" b="1" dirty="0" err="1"/>
              <a:t>Remco</a:t>
            </a:r>
            <a:r>
              <a:rPr lang="fr-FR" b="1" dirty="0"/>
              <a:t> </a:t>
            </a:r>
            <a:r>
              <a:rPr lang="fr-FR" b="1" dirty="0" err="1"/>
              <a:t>wordt</a:t>
            </a:r>
            <a:r>
              <a:rPr lang="fr-FR" b="1" dirty="0"/>
              <a:t> in de </a:t>
            </a:r>
            <a:r>
              <a:rPr lang="fr-FR" b="1" dirty="0" err="1"/>
              <a:t>bloemetjes</a:t>
            </a:r>
            <a:r>
              <a:rPr lang="fr-FR" b="1" dirty="0"/>
              <a:t> </a:t>
            </a:r>
            <a:r>
              <a:rPr lang="fr-FR" b="1" dirty="0" err="1"/>
              <a:t>gezet</a:t>
            </a:r>
            <a:r>
              <a:rPr lang="fr-FR" b="1" dirty="0"/>
              <a:t> ».</a:t>
            </a:r>
          </a:p>
          <a:p>
            <a:pPr algn="ctr"/>
            <a:r>
              <a:rPr lang="fr-FR" dirty="0"/>
              <a:t>Wat </a:t>
            </a:r>
            <a:r>
              <a:rPr lang="fr-FR" dirty="0" err="1"/>
              <a:t>betekent</a:t>
            </a:r>
            <a:r>
              <a:rPr lang="fr-FR" dirty="0"/>
              <a:t> </a:t>
            </a:r>
            <a:r>
              <a:rPr lang="fr-FR" dirty="0" err="1"/>
              <a:t>deze</a:t>
            </a:r>
            <a:r>
              <a:rPr lang="fr-FR" dirty="0"/>
              <a:t> </a:t>
            </a:r>
            <a:r>
              <a:rPr lang="fr-FR" dirty="0" err="1"/>
              <a:t>uitdrukking</a:t>
            </a:r>
            <a:r>
              <a:rPr lang="fr-FR" dirty="0"/>
              <a:t>?</a:t>
            </a:r>
            <a:endParaRPr lang="nl-NL" dirty="0"/>
          </a:p>
        </p:txBody>
      </p:sp>
      <p:sp>
        <p:nvSpPr>
          <p:cNvPr id="13" name="ZoneTexte 12">
            <a:extLst>
              <a:ext uri="{FF2B5EF4-FFF2-40B4-BE49-F238E27FC236}">
                <a16:creationId xmlns:a16="http://schemas.microsoft.com/office/drawing/2014/main" id="{96C23970-1E7B-4EEB-9CC9-65FC159AFDE4}"/>
              </a:ext>
            </a:extLst>
          </p:cNvPr>
          <p:cNvSpPr txBox="1"/>
          <p:nvPr/>
        </p:nvSpPr>
        <p:spPr>
          <a:xfrm>
            <a:off x="4507285" y="7084298"/>
            <a:ext cx="3606872" cy="2126864"/>
          </a:xfrm>
          <a:prstGeom prst="rect">
            <a:avLst/>
          </a:prstGeom>
          <a:noFill/>
        </p:spPr>
        <p:txBody>
          <a:bodyPr wrap="square" rtlCol="0">
            <a:spAutoFit/>
          </a:bodyPr>
          <a:lstStyle/>
          <a:p>
            <a:pPr>
              <a:lnSpc>
                <a:spcPct val="150000"/>
              </a:lnSpc>
            </a:pPr>
            <a:r>
              <a:rPr lang="fr-FR" dirty="0"/>
              <a:t>A. </a:t>
            </a:r>
            <a:r>
              <a:rPr lang="fr-FR" dirty="0" err="1"/>
              <a:t>Hij</a:t>
            </a:r>
            <a:r>
              <a:rPr lang="fr-FR" dirty="0"/>
              <a:t> </a:t>
            </a:r>
            <a:r>
              <a:rPr lang="fr-FR" dirty="0" err="1"/>
              <a:t>heeft</a:t>
            </a:r>
            <a:r>
              <a:rPr lang="fr-FR" dirty="0"/>
              <a:t> </a:t>
            </a:r>
            <a:r>
              <a:rPr lang="fr-FR" dirty="0" err="1"/>
              <a:t>bloemen</a:t>
            </a:r>
            <a:r>
              <a:rPr lang="fr-FR" dirty="0"/>
              <a:t> </a:t>
            </a:r>
            <a:r>
              <a:rPr lang="fr-FR" dirty="0" err="1"/>
              <a:t>gekocht</a:t>
            </a:r>
            <a:r>
              <a:rPr lang="fr-FR" dirty="0"/>
              <a:t>.</a:t>
            </a:r>
          </a:p>
          <a:p>
            <a:pPr>
              <a:lnSpc>
                <a:spcPct val="150000"/>
              </a:lnSpc>
            </a:pPr>
            <a:r>
              <a:rPr lang="fr-FR" dirty="0"/>
              <a:t>B. </a:t>
            </a:r>
            <a:r>
              <a:rPr lang="fr-FR" dirty="0" err="1"/>
              <a:t>Mensen</a:t>
            </a:r>
            <a:r>
              <a:rPr lang="fr-FR" dirty="0"/>
              <a:t> </a:t>
            </a:r>
            <a:r>
              <a:rPr lang="fr-FR" dirty="0" err="1"/>
              <a:t>hebben</a:t>
            </a:r>
            <a:r>
              <a:rPr lang="fr-FR" dirty="0"/>
              <a:t> </a:t>
            </a:r>
            <a:r>
              <a:rPr lang="fr-FR" dirty="0" err="1"/>
              <a:t>goed</a:t>
            </a:r>
            <a:r>
              <a:rPr lang="fr-FR" dirty="0"/>
              <a:t> </a:t>
            </a:r>
            <a:r>
              <a:rPr lang="fr-FR" dirty="0" err="1"/>
              <a:t>voor</a:t>
            </a:r>
            <a:r>
              <a:rPr lang="fr-FR" dirty="0"/>
              <a:t> hem </a:t>
            </a:r>
            <a:r>
              <a:rPr lang="fr-FR" dirty="0" err="1"/>
              <a:t>gezorgd</a:t>
            </a:r>
            <a:r>
              <a:rPr lang="fr-FR" dirty="0"/>
              <a:t>.</a:t>
            </a:r>
          </a:p>
          <a:p>
            <a:pPr>
              <a:lnSpc>
                <a:spcPct val="150000"/>
              </a:lnSpc>
            </a:pPr>
            <a:r>
              <a:rPr lang="fr-FR" dirty="0"/>
              <a:t>C. Er </a:t>
            </a:r>
            <a:r>
              <a:rPr lang="fr-FR" dirty="0" err="1"/>
              <a:t>wordt</a:t>
            </a:r>
            <a:r>
              <a:rPr lang="fr-FR" dirty="0"/>
              <a:t> </a:t>
            </a:r>
            <a:r>
              <a:rPr lang="fr-FR" dirty="0" err="1"/>
              <a:t>een</a:t>
            </a:r>
            <a:r>
              <a:rPr lang="fr-FR" dirty="0"/>
              <a:t> </a:t>
            </a:r>
            <a:r>
              <a:rPr lang="fr-FR" dirty="0" err="1"/>
              <a:t>feest</a:t>
            </a:r>
            <a:r>
              <a:rPr lang="fr-FR" dirty="0"/>
              <a:t> </a:t>
            </a:r>
            <a:r>
              <a:rPr lang="fr-FR" dirty="0" err="1"/>
              <a:t>voor</a:t>
            </a:r>
            <a:r>
              <a:rPr lang="fr-FR" dirty="0"/>
              <a:t> hem </a:t>
            </a:r>
            <a:r>
              <a:rPr lang="fr-FR" dirty="0" err="1"/>
              <a:t>georganiseerd</a:t>
            </a:r>
            <a:r>
              <a:rPr lang="fr-FR" dirty="0"/>
              <a:t>.</a:t>
            </a:r>
            <a:endParaRPr lang="nl-NL" dirty="0"/>
          </a:p>
        </p:txBody>
      </p:sp>
    </p:spTree>
    <p:extLst>
      <p:ext uri="{BB962C8B-B14F-4D97-AF65-F5344CB8AC3E}">
        <p14:creationId xmlns:p14="http://schemas.microsoft.com/office/powerpoint/2010/main" val="1695968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0"/>
            <a:ext cx="6954327" cy="8924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nl-BE" sz="3600" dirty="0"/>
              <a:t>3</a:t>
            </a:r>
            <a:endParaRPr lang="nl-BE" sz="3200" dirty="0"/>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7" y="702779"/>
            <a:ext cx="6013396" cy="830997"/>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LUISTEREN - </a:t>
            </a:r>
            <a:r>
              <a:rPr lang="en-US" sz="2400" b="1" dirty="0" err="1">
                <a:latin typeface="Segoe UI" panose="020B0502040204020203" pitchFamily="34" charset="0"/>
                <a:cs typeface="Segoe UI" panose="020B0502040204020203" pitchFamily="34" charset="0"/>
              </a:rPr>
              <a:t>Oplossingen</a:t>
            </a:r>
            <a:endParaRPr lang="en-US" sz="2400" b="1" dirty="0">
              <a:latin typeface="Segoe UI" panose="020B0502040204020203" pitchFamily="34" charset="0"/>
              <a:cs typeface="Segoe UI" panose="020B0502040204020203" pitchFamily="34" charset="0"/>
            </a:endParaRPr>
          </a:p>
          <a:p>
            <a:r>
              <a:rPr lang="en-US" sz="2400" b="1" dirty="0">
                <a:latin typeface="Segoe UI" panose="020B0502040204020203" pitchFamily="34" charset="0"/>
                <a:cs typeface="Segoe UI" panose="020B0502040204020203" pitchFamily="34" charset="0"/>
              </a:rPr>
              <a:t>“Remco, </a:t>
            </a:r>
            <a:r>
              <a:rPr lang="en-US" sz="2400" b="1" dirty="0" err="1">
                <a:latin typeface="Segoe UI" panose="020B0502040204020203" pitchFamily="34" charset="0"/>
                <a:cs typeface="Segoe UI" panose="020B0502040204020203" pitchFamily="34" charset="0"/>
              </a:rPr>
              <a:t>mijn</a:t>
            </a:r>
            <a:r>
              <a:rPr lang="en-US" sz="2400" b="1" dirty="0">
                <a:latin typeface="Segoe UI" panose="020B0502040204020203" pitchFamily="34" charset="0"/>
                <a:cs typeface="Segoe UI" panose="020B0502040204020203" pitchFamily="34" charset="0"/>
              </a:rPr>
              <a:t> held!”</a:t>
            </a:r>
            <a:endParaRPr lang="nl-BE" sz="2400" b="1" dirty="0">
              <a:latin typeface="Segoe UI" panose="020B0502040204020203" pitchFamily="34" charset="0"/>
              <a:cs typeface="Segoe UI" panose="020B0502040204020203" pitchFamily="34" charset="0"/>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Rectangle 18">
            <a:extLst>
              <a:ext uri="{FF2B5EF4-FFF2-40B4-BE49-F238E27FC236}">
                <a16:creationId xmlns:a16="http://schemas.microsoft.com/office/drawing/2014/main" id="{A13C6CAF-CDE7-4651-BC01-AE86B843644E}"/>
              </a:ext>
            </a:extLst>
          </p:cNvPr>
          <p:cNvSpPr/>
          <p:nvPr/>
        </p:nvSpPr>
        <p:spPr>
          <a:xfrm>
            <a:off x="728942" y="1688545"/>
            <a:ext cx="6953711" cy="923330"/>
          </a:xfrm>
          <a:prstGeom prst="rect">
            <a:avLst/>
          </a:prstGeom>
          <a:solidFill>
            <a:srgbClr val="0097A1"/>
          </a:solidFill>
        </p:spPr>
        <p:txBody>
          <a:bodyPr wrap="square">
            <a:spAutoFit/>
          </a:bodyPr>
          <a:lstStyle/>
          <a:p>
            <a:pPr marL="285750" indent="-285750">
              <a:buFontTx/>
              <a:buChar char="-"/>
            </a:pPr>
            <a:r>
              <a:rPr lang="nl-NL" dirty="0">
                <a:solidFill>
                  <a:schemeClr val="bg1"/>
                </a:solidFill>
                <a:latin typeface="Segoe UI" panose="020B0502040204020203" pitchFamily="34" charset="0"/>
                <a:cs typeface="Segoe UI" panose="020B0502040204020203" pitchFamily="34" charset="0"/>
              </a:rPr>
              <a:t>Kijk naar de reportage. Probeer de inhoud globaal te begrijpen.</a:t>
            </a:r>
          </a:p>
          <a:p>
            <a:pPr marL="285750" indent="-285750">
              <a:buFontTx/>
              <a:buChar char="-"/>
            </a:pPr>
            <a:r>
              <a:rPr lang="nl-NL" dirty="0">
                <a:solidFill>
                  <a:schemeClr val="bg1"/>
                </a:solidFill>
                <a:latin typeface="Segoe UI" panose="020B0502040204020203" pitchFamily="34" charset="0"/>
                <a:cs typeface="Segoe UI" panose="020B0502040204020203" pitchFamily="34" charset="0"/>
              </a:rPr>
              <a:t>https://www.nedbox.be/teaser/remco-wereldkampioen </a:t>
            </a:r>
          </a:p>
          <a:p>
            <a:r>
              <a:rPr lang="fr-FR">
                <a:solidFill>
                  <a:schemeClr val="bg1"/>
                </a:solidFill>
                <a:latin typeface="Segoe UI" panose="020B0502040204020203" pitchFamily="34" charset="0"/>
                <a:cs typeface="Segoe UI" panose="020B0502040204020203" pitchFamily="34" charset="0"/>
              </a:rPr>
              <a:t>-   V</a:t>
            </a:r>
            <a:r>
              <a:rPr lang="nl-NL" dirty="0" err="1">
                <a:solidFill>
                  <a:schemeClr val="bg1"/>
                </a:solidFill>
                <a:latin typeface="Segoe UI" panose="020B0502040204020203" pitchFamily="34" charset="0"/>
                <a:cs typeface="Segoe UI" panose="020B0502040204020203" pitchFamily="34" charset="0"/>
              </a:rPr>
              <a:t>ul</a:t>
            </a:r>
            <a:r>
              <a:rPr lang="nl-NL" dirty="0">
                <a:solidFill>
                  <a:schemeClr val="bg1"/>
                </a:solidFill>
                <a:latin typeface="Segoe UI" panose="020B0502040204020203" pitchFamily="34" charset="0"/>
                <a:cs typeface="Segoe UI" panose="020B0502040204020203" pitchFamily="34" charset="0"/>
              </a:rPr>
              <a:t> daarna de volgende tabel in. </a:t>
            </a:r>
          </a:p>
        </p:txBody>
      </p:sp>
      <p:graphicFrame>
        <p:nvGraphicFramePr>
          <p:cNvPr id="2" name="Tableau 1">
            <a:extLst>
              <a:ext uri="{FF2B5EF4-FFF2-40B4-BE49-F238E27FC236}">
                <a16:creationId xmlns:a16="http://schemas.microsoft.com/office/drawing/2014/main" id="{81CCAE2D-75CD-45C8-84B6-AC566BE11650}"/>
              </a:ext>
            </a:extLst>
          </p:cNvPr>
          <p:cNvGraphicFramePr>
            <a:graphicFrameLocks noGrp="1"/>
          </p:cNvGraphicFramePr>
          <p:nvPr>
            <p:extLst>
              <p:ext uri="{D42A27DB-BD31-4B8C-83A1-F6EECF244321}">
                <p14:modId xmlns:p14="http://schemas.microsoft.com/office/powerpoint/2010/main" val="4251705409"/>
              </p:ext>
            </p:extLst>
          </p:nvPr>
        </p:nvGraphicFramePr>
        <p:xfrm>
          <a:off x="993399" y="3052542"/>
          <a:ext cx="6498907" cy="2607183"/>
        </p:xfrm>
        <a:graphic>
          <a:graphicData uri="http://schemas.openxmlformats.org/drawingml/2006/table">
            <a:tbl>
              <a:tblPr firstRow="1" bandRow="1">
                <a:tableStyleId>{5C22544A-7EE6-4342-B048-85BDC9FD1C3A}</a:tableStyleId>
              </a:tblPr>
              <a:tblGrid>
                <a:gridCol w="2935730">
                  <a:extLst>
                    <a:ext uri="{9D8B030D-6E8A-4147-A177-3AD203B41FA5}">
                      <a16:colId xmlns:a16="http://schemas.microsoft.com/office/drawing/2014/main" val="1095157814"/>
                    </a:ext>
                  </a:extLst>
                </a:gridCol>
                <a:gridCol w="3563177">
                  <a:extLst>
                    <a:ext uri="{9D8B030D-6E8A-4147-A177-3AD203B41FA5}">
                      <a16:colId xmlns:a16="http://schemas.microsoft.com/office/drawing/2014/main" val="1347216963"/>
                    </a:ext>
                  </a:extLst>
                </a:gridCol>
              </a:tblGrid>
              <a:tr h="629230">
                <a:tc>
                  <a:txBody>
                    <a:bodyPr/>
                    <a:lstStyle/>
                    <a:p>
                      <a:pPr algn="l"/>
                      <a:r>
                        <a:rPr lang="nl-NL" sz="1800" b="1" noProof="0">
                          <a:solidFill>
                            <a:schemeClr val="bg2">
                              <a:lumMod val="25000"/>
                            </a:schemeClr>
                          </a:solidFill>
                          <a:latin typeface="Segoe UI Light" panose="020B0502040204020203" pitchFamily="34" charset="0"/>
                          <a:cs typeface="Segoe UI Light" panose="020B0502040204020203" pitchFamily="34" charset="0"/>
                        </a:rPr>
                        <a:t>Wie zien we in de reportage?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r>
                        <a:rPr lang="nl-NL" b="0" noProof="0">
                          <a:solidFill>
                            <a:schemeClr val="tx1"/>
                          </a:solidFill>
                        </a:rPr>
                        <a:t>Remco Evenepoel</a:t>
                      </a:r>
                    </a:p>
                    <a:p>
                      <a:r>
                        <a:rPr lang="nl-NL" b="0" noProof="0">
                          <a:solidFill>
                            <a:schemeClr val="tx1"/>
                          </a:solidFill>
                        </a:rPr>
                        <a:t>+ zijn vrouw, zijn team, heel veel supporters</a:t>
                      </a:r>
                      <a:endParaRPr lang="nl-NL" b="1"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extLst>
                  <a:ext uri="{0D108BD9-81ED-4DB2-BD59-A6C34878D82A}">
                    <a16:rowId xmlns:a16="http://schemas.microsoft.com/office/drawing/2014/main" val="4204742015"/>
                  </a:ext>
                </a:extLst>
              </a:tr>
              <a:tr h="629230">
                <a:tc>
                  <a:txBody>
                    <a:bodyPr/>
                    <a:lstStyle/>
                    <a:p>
                      <a:pPr algn="l"/>
                      <a:r>
                        <a:rPr lang="nl-NL" sz="1800" b="1" noProof="0">
                          <a:solidFill>
                            <a:schemeClr val="bg2">
                              <a:lumMod val="25000"/>
                            </a:schemeClr>
                          </a:solidFill>
                          <a:latin typeface="Segoe UI Light" panose="020B0502040204020203" pitchFamily="34" charset="0"/>
                          <a:cs typeface="Segoe UI Light" panose="020B0502040204020203" pitchFamily="34" charset="0"/>
                        </a:rPr>
                        <a:t>Waar vindt het plaats?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r>
                        <a:rPr lang="nl-NL" b="0" noProof="0" dirty="0"/>
                        <a:t>In Brussel, op de Grote Markt.</a:t>
                      </a:r>
                    </a:p>
                    <a:p>
                      <a:r>
                        <a:rPr lang="nl-NL" b="0" noProof="0" dirty="0"/>
                        <a:t>Remco verschijnt op het balkon van het stadhuis.</a:t>
                      </a:r>
                      <a:endParaRPr lang="nl-NL" b="1"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extLst>
                  <a:ext uri="{0D108BD9-81ED-4DB2-BD59-A6C34878D82A}">
                    <a16:rowId xmlns:a16="http://schemas.microsoft.com/office/drawing/2014/main" val="2924795889"/>
                  </a:ext>
                </a:extLst>
              </a:tr>
              <a:tr h="629230">
                <a:tc>
                  <a:txBody>
                    <a:bodyPr/>
                    <a:lstStyle/>
                    <a:p>
                      <a:pPr algn="l"/>
                      <a:r>
                        <a:rPr lang="nl-NL" sz="1800" b="1" noProof="0">
                          <a:solidFill>
                            <a:schemeClr val="bg2">
                              <a:lumMod val="25000"/>
                            </a:schemeClr>
                          </a:solidFill>
                          <a:latin typeface="Segoe UI Light" panose="020B0502040204020203" pitchFamily="34" charset="0"/>
                          <a:cs typeface="Segoe UI Light" panose="020B0502040204020203" pitchFamily="34" charset="0"/>
                        </a:rPr>
                        <a:t>Waarom?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r>
                        <a:rPr lang="nl-NL" b="0" noProof="0" dirty="0"/>
                        <a:t>Het is een huldiging voor Remco </a:t>
                      </a:r>
                      <a:r>
                        <a:rPr lang="nl-NL" b="0" noProof="0" dirty="0" err="1"/>
                        <a:t>Evenepoel</a:t>
                      </a:r>
                      <a:r>
                        <a:rPr lang="nl-NL" b="0" noProof="0" dirty="0"/>
                        <a:t> die wereldkampioen is geworden.</a:t>
                      </a:r>
                      <a:endParaRPr lang="nl-NL" b="1"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extLst>
                  <a:ext uri="{0D108BD9-81ED-4DB2-BD59-A6C34878D82A}">
                    <a16:rowId xmlns:a16="http://schemas.microsoft.com/office/drawing/2014/main" val="971205272"/>
                  </a:ext>
                </a:extLst>
              </a:tr>
            </a:tbl>
          </a:graphicData>
        </a:graphic>
      </p:graphicFrame>
      <p:grpSp>
        <p:nvGrpSpPr>
          <p:cNvPr id="14" name="Groupe 13">
            <a:extLst>
              <a:ext uri="{FF2B5EF4-FFF2-40B4-BE49-F238E27FC236}">
                <a16:creationId xmlns:a16="http://schemas.microsoft.com/office/drawing/2014/main" id="{A703933F-7A80-4D5C-9433-0226F0716ABA}"/>
              </a:ext>
            </a:extLst>
          </p:cNvPr>
          <p:cNvGrpSpPr/>
          <p:nvPr/>
        </p:nvGrpSpPr>
        <p:grpSpPr>
          <a:xfrm>
            <a:off x="993399" y="6362225"/>
            <a:ext cx="3115110" cy="2867425"/>
            <a:chOff x="993399" y="6250749"/>
            <a:chExt cx="3115110" cy="2867425"/>
          </a:xfrm>
        </p:grpSpPr>
        <p:pic>
          <p:nvPicPr>
            <p:cNvPr id="12" name="Image 11">
              <a:extLst>
                <a:ext uri="{FF2B5EF4-FFF2-40B4-BE49-F238E27FC236}">
                  <a16:creationId xmlns:a16="http://schemas.microsoft.com/office/drawing/2014/main" id="{0173594A-AA83-4E65-8BF7-E8E921B3F045}"/>
                </a:ext>
              </a:extLst>
            </p:cNvPr>
            <p:cNvPicPr>
              <a:picLocks noChangeAspect="1"/>
            </p:cNvPicPr>
            <p:nvPr/>
          </p:nvPicPr>
          <p:blipFill>
            <a:blip r:embed="rId2"/>
            <a:stretch>
              <a:fillRect/>
            </a:stretch>
          </p:blipFill>
          <p:spPr>
            <a:xfrm>
              <a:off x="993399" y="6250749"/>
              <a:ext cx="3115110" cy="2867425"/>
            </a:xfrm>
            <a:prstGeom prst="rect">
              <a:avLst/>
            </a:prstGeom>
          </p:spPr>
        </p:pic>
        <p:pic>
          <p:nvPicPr>
            <p:cNvPr id="6" name="Image 5">
              <a:extLst>
                <a:ext uri="{FF2B5EF4-FFF2-40B4-BE49-F238E27FC236}">
                  <a16:creationId xmlns:a16="http://schemas.microsoft.com/office/drawing/2014/main" id="{107149A1-5B10-4437-9682-1B6931DDAE93}"/>
                </a:ext>
              </a:extLst>
            </p:cNvPr>
            <p:cNvPicPr>
              <a:picLocks noChangeAspect="1"/>
            </p:cNvPicPr>
            <p:nvPr/>
          </p:nvPicPr>
          <p:blipFill>
            <a:blip r:embed="rId3"/>
            <a:stretch>
              <a:fillRect/>
            </a:stretch>
          </p:blipFill>
          <p:spPr>
            <a:xfrm>
              <a:off x="1877348" y="6762556"/>
              <a:ext cx="1347211" cy="1702611"/>
            </a:xfrm>
            <a:prstGeom prst="rect">
              <a:avLst/>
            </a:prstGeom>
          </p:spPr>
        </p:pic>
      </p:grpSp>
      <p:sp>
        <p:nvSpPr>
          <p:cNvPr id="7" name="ZoneTexte 6">
            <a:extLst>
              <a:ext uri="{FF2B5EF4-FFF2-40B4-BE49-F238E27FC236}">
                <a16:creationId xmlns:a16="http://schemas.microsoft.com/office/drawing/2014/main" id="{70FDA459-753C-4562-AE4C-25DCEEEA4B9D}"/>
              </a:ext>
            </a:extLst>
          </p:cNvPr>
          <p:cNvSpPr txBox="1"/>
          <p:nvPr/>
        </p:nvSpPr>
        <p:spPr>
          <a:xfrm>
            <a:off x="4121673" y="6312732"/>
            <a:ext cx="4074449" cy="646331"/>
          </a:xfrm>
          <a:prstGeom prst="rect">
            <a:avLst/>
          </a:prstGeom>
          <a:noFill/>
        </p:spPr>
        <p:txBody>
          <a:bodyPr wrap="none" rtlCol="0">
            <a:spAutoFit/>
          </a:bodyPr>
          <a:lstStyle/>
          <a:p>
            <a:pPr algn="ctr"/>
            <a:r>
              <a:rPr lang="fr-FR" b="1" dirty="0"/>
              <a:t>« </a:t>
            </a:r>
            <a:r>
              <a:rPr lang="nl-NL" b="1" dirty="0"/>
              <a:t>Remco wordt in de bloemetjes gezet ».</a:t>
            </a:r>
          </a:p>
          <a:p>
            <a:pPr algn="ctr"/>
            <a:r>
              <a:rPr lang="nl-NL" dirty="0"/>
              <a:t>Wat betekent deze uitdrukking?</a:t>
            </a:r>
          </a:p>
        </p:txBody>
      </p:sp>
      <p:sp>
        <p:nvSpPr>
          <p:cNvPr id="13" name="ZoneTexte 12">
            <a:extLst>
              <a:ext uri="{FF2B5EF4-FFF2-40B4-BE49-F238E27FC236}">
                <a16:creationId xmlns:a16="http://schemas.microsoft.com/office/drawing/2014/main" id="{96C23970-1E7B-4EEB-9CC9-65FC159AFDE4}"/>
              </a:ext>
            </a:extLst>
          </p:cNvPr>
          <p:cNvSpPr txBox="1"/>
          <p:nvPr/>
        </p:nvSpPr>
        <p:spPr>
          <a:xfrm>
            <a:off x="4507285" y="7084298"/>
            <a:ext cx="3606872" cy="2126864"/>
          </a:xfrm>
          <a:prstGeom prst="rect">
            <a:avLst/>
          </a:prstGeom>
          <a:noFill/>
        </p:spPr>
        <p:txBody>
          <a:bodyPr wrap="square" rtlCol="0">
            <a:spAutoFit/>
          </a:bodyPr>
          <a:lstStyle/>
          <a:p>
            <a:pPr>
              <a:lnSpc>
                <a:spcPct val="150000"/>
              </a:lnSpc>
            </a:pPr>
            <a:r>
              <a:rPr lang="nl-NL" dirty="0"/>
              <a:t>A. Hij heeft bloemen gekocht.</a:t>
            </a:r>
          </a:p>
          <a:p>
            <a:pPr>
              <a:lnSpc>
                <a:spcPct val="150000"/>
              </a:lnSpc>
            </a:pPr>
            <a:r>
              <a:rPr lang="nl-NL" dirty="0"/>
              <a:t>B. Mensen hebben goed voor hem gezorgd.</a:t>
            </a:r>
          </a:p>
          <a:p>
            <a:pPr>
              <a:lnSpc>
                <a:spcPct val="150000"/>
              </a:lnSpc>
            </a:pPr>
            <a:r>
              <a:rPr lang="nl-NL" dirty="0"/>
              <a:t>C. Er wordt een feest voor hem georganiseerd.</a:t>
            </a:r>
          </a:p>
        </p:txBody>
      </p:sp>
    </p:spTree>
    <p:extLst>
      <p:ext uri="{BB962C8B-B14F-4D97-AF65-F5344CB8AC3E}">
        <p14:creationId xmlns:p14="http://schemas.microsoft.com/office/powerpoint/2010/main" val="3262243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0"/>
            <a:ext cx="6954327" cy="8924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nl-BE" sz="4000" dirty="0"/>
              <a:t>4</a:t>
            </a:r>
            <a:endParaRPr lang="nl-BE" dirty="0"/>
          </a:p>
        </p:txBody>
      </p:sp>
      <p:sp>
        <p:nvSpPr>
          <p:cNvPr id="18" name="TextBox 17">
            <a:extLst>
              <a:ext uri="{FF2B5EF4-FFF2-40B4-BE49-F238E27FC236}">
                <a16:creationId xmlns:a16="http://schemas.microsoft.com/office/drawing/2014/main" id="{0BBC98E6-562B-4DC4-81A5-86F63266416A}"/>
              </a:ext>
            </a:extLst>
          </p:cNvPr>
          <p:cNvSpPr txBox="1"/>
          <p:nvPr/>
        </p:nvSpPr>
        <p:spPr>
          <a:xfrm>
            <a:off x="1609745" y="690283"/>
            <a:ext cx="6013396" cy="830997"/>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SPREKEN</a:t>
            </a:r>
          </a:p>
          <a:p>
            <a:r>
              <a:rPr lang="en-US" sz="2400" b="1" dirty="0" err="1">
                <a:latin typeface="Segoe UI" panose="020B0502040204020203" pitchFamily="34" charset="0"/>
                <a:cs typeface="Segoe UI" panose="020B0502040204020203" pitchFamily="34" charset="0"/>
              </a:rPr>
              <a:t>Discussievragen</a:t>
            </a:r>
            <a:endParaRPr lang="nl-BE" sz="2400" b="1" dirty="0">
              <a:latin typeface="Segoe UI" panose="020B0502040204020203" pitchFamily="34" charset="0"/>
              <a:cs typeface="Segoe UI" panose="020B0502040204020203" pitchFamily="34" charset="0"/>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Rectangle 18">
            <a:extLst>
              <a:ext uri="{FF2B5EF4-FFF2-40B4-BE49-F238E27FC236}">
                <a16:creationId xmlns:a16="http://schemas.microsoft.com/office/drawing/2014/main" id="{A13C6CAF-CDE7-4651-BC01-AE86B843644E}"/>
              </a:ext>
            </a:extLst>
          </p:cNvPr>
          <p:cNvSpPr/>
          <p:nvPr/>
        </p:nvSpPr>
        <p:spPr>
          <a:xfrm>
            <a:off x="669430" y="1743632"/>
            <a:ext cx="6953711" cy="646331"/>
          </a:xfrm>
          <a:prstGeom prst="rect">
            <a:avLst/>
          </a:prstGeom>
          <a:solidFill>
            <a:srgbClr val="0097A1"/>
          </a:solidFill>
        </p:spPr>
        <p:txBody>
          <a:bodyPr wrap="square">
            <a:spAutoFit/>
          </a:bodyPr>
          <a:lstStyle/>
          <a:p>
            <a:r>
              <a:rPr lang="nl-NL" dirty="0">
                <a:solidFill>
                  <a:schemeClr val="bg1"/>
                </a:solidFill>
                <a:latin typeface="Segoe UI" panose="020B0502040204020203" pitchFamily="34" charset="0"/>
                <a:cs typeface="Segoe UI" panose="020B0502040204020203" pitchFamily="34" charset="0"/>
              </a:rPr>
              <a:t>“Remco is mijn held”. Hoe reageer je op die zin? Bespreek de vragen hieronder in duo’s. </a:t>
            </a:r>
          </a:p>
        </p:txBody>
      </p:sp>
      <p:sp>
        <p:nvSpPr>
          <p:cNvPr id="2" name="ZoneTexte 1">
            <a:extLst>
              <a:ext uri="{FF2B5EF4-FFF2-40B4-BE49-F238E27FC236}">
                <a16:creationId xmlns:a16="http://schemas.microsoft.com/office/drawing/2014/main" id="{7BAA2EA8-E07A-4184-9337-FE0EF092B9C3}"/>
              </a:ext>
            </a:extLst>
          </p:cNvPr>
          <p:cNvSpPr txBox="1"/>
          <p:nvPr/>
        </p:nvSpPr>
        <p:spPr>
          <a:xfrm>
            <a:off x="495334" y="2612315"/>
            <a:ext cx="7301902" cy="5493812"/>
          </a:xfrm>
          <a:prstGeom prst="rect">
            <a:avLst/>
          </a:prstGeom>
          <a:noFill/>
        </p:spPr>
        <p:txBody>
          <a:bodyPr wrap="square" rtlCol="0">
            <a:spAutoFit/>
          </a:bodyPr>
          <a:lstStyle/>
          <a:p>
            <a:pPr marL="342900" indent="-342900">
              <a:spcAft>
                <a:spcPts val="600"/>
              </a:spcAft>
              <a:buAutoNum type="arabicPeriod"/>
            </a:pPr>
            <a:r>
              <a:rPr lang="nl-NL" dirty="0"/>
              <a:t>Kijk jij vaak naar sport op TV? Zo ja, naar welk type competities (internationale, nationale, regionale) en welke disciplines?</a:t>
            </a:r>
          </a:p>
          <a:p>
            <a:pPr marL="342900" indent="-342900">
              <a:spcAft>
                <a:spcPts val="600"/>
              </a:spcAft>
              <a:buAutoNum type="arabicPeriod"/>
            </a:pPr>
            <a:r>
              <a:rPr lang="nl-NL" dirty="0"/>
              <a:t>Heb je ooit een grote nationale of internationale competitie/ voetbal match bijgewoond? </a:t>
            </a:r>
          </a:p>
          <a:p>
            <a:pPr>
              <a:spcAft>
                <a:spcPts val="600"/>
              </a:spcAft>
            </a:pPr>
            <a:r>
              <a:rPr lang="nl-NL" dirty="0"/>
              <a:t>	- Zo ja, welke? En hoe voelde je je?</a:t>
            </a:r>
          </a:p>
          <a:p>
            <a:pPr>
              <a:spcAft>
                <a:spcPts val="600"/>
              </a:spcAft>
            </a:pPr>
            <a:r>
              <a:rPr lang="nl-NL" dirty="0"/>
              <a:t>	- Zo niet, waarom niet? </a:t>
            </a:r>
          </a:p>
          <a:p>
            <a:pPr>
              <a:spcAft>
                <a:spcPts val="600"/>
              </a:spcAft>
            </a:pPr>
            <a:r>
              <a:rPr lang="nl-NL" dirty="0"/>
              <a:t>3.	Wie zijn je favoriete topsporters? Noem ze op.</a:t>
            </a:r>
          </a:p>
          <a:p>
            <a:pPr>
              <a:spcAft>
                <a:spcPts val="600"/>
              </a:spcAft>
            </a:pPr>
            <a:r>
              <a:rPr lang="nl-NL" dirty="0"/>
              <a:t>4.	Heb je ook één held, zoals de jongen in de reportage over Remco </a:t>
            </a:r>
            <a:r>
              <a:rPr lang="nl-NL" dirty="0" err="1"/>
              <a:t>Evenepoel</a:t>
            </a:r>
            <a:r>
              <a:rPr lang="nl-NL" dirty="0"/>
              <a:t>?</a:t>
            </a:r>
          </a:p>
          <a:p>
            <a:pPr>
              <a:spcAft>
                <a:spcPts val="600"/>
              </a:spcAft>
            </a:pPr>
            <a:r>
              <a:rPr lang="nl-NL" dirty="0"/>
              <a:t>5.	Remco heeft heel snel grote competities gewonnen ondanks een late carrièreswitch en ondanks een zwaar ongeluk. Denk jij dat hij een « held » is? Waarom wel/ niet?</a:t>
            </a:r>
          </a:p>
          <a:p>
            <a:pPr>
              <a:spcAft>
                <a:spcPts val="600"/>
              </a:spcAft>
            </a:pPr>
            <a:r>
              <a:rPr lang="nl-NL" dirty="0"/>
              <a:t>6.	Komen je favoriete topsporters uit jouw land, of is de nationaliteit niet belangrijk voor jou? Leg eens uit. </a:t>
            </a:r>
          </a:p>
          <a:p>
            <a:pPr>
              <a:spcAft>
                <a:spcPts val="600"/>
              </a:spcAft>
            </a:pPr>
            <a:r>
              <a:rPr lang="nl-NL" dirty="0"/>
              <a:t>7.	Hoe voel je je als een topsporter of een ploeg van je land een belangrijk sportkampioenschap wint? En als hij/zij verliest?</a:t>
            </a:r>
          </a:p>
          <a:p>
            <a:pPr>
              <a:spcAft>
                <a:spcPts val="600"/>
              </a:spcAft>
            </a:pPr>
            <a:r>
              <a:rPr lang="nl-NL" dirty="0"/>
              <a:t>8.	Denk je dat sport de nationale trots kan versterken? Leg eens uit. </a:t>
            </a:r>
          </a:p>
        </p:txBody>
      </p:sp>
      <p:sp>
        <p:nvSpPr>
          <p:cNvPr id="8" name="ZoneTexte 7">
            <a:extLst>
              <a:ext uri="{FF2B5EF4-FFF2-40B4-BE49-F238E27FC236}">
                <a16:creationId xmlns:a16="http://schemas.microsoft.com/office/drawing/2014/main" id="{537EB883-FE82-4EF4-86C1-6B7FA845D1C7}"/>
              </a:ext>
            </a:extLst>
          </p:cNvPr>
          <p:cNvSpPr txBox="1"/>
          <p:nvPr/>
        </p:nvSpPr>
        <p:spPr>
          <a:xfrm>
            <a:off x="3643508" y="8103526"/>
            <a:ext cx="4153728" cy="1361911"/>
          </a:xfrm>
          <a:prstGeom prst="rect">
            <a:avLst/>
          </a:prstGeom>
          <a:solidFill>
            <a:srgbClr val="C8DBC3"/>
          </a:solidFill>
          <a:ln>
            <a:solidFill>
              <a:schemeClr val="bg1">
                <a:lumMod val="65000"/>
              </a:schemeClr>
            </a:solidFill>
          </a:ln>
        </p:spPr>
        <p:txBody>
          <a:bodyPr wrap="square" rtlCol="0">
            <a:spAutoFit/>
          </a:bodyPr>
          <a:lstStyle/>
          <a:p>
            <a:r>
              <a:rPr lang="nl-NL" b="1" dirty="0"/>
              <a:t>Extra oefening – schrijven:</a:t>
            </a:r>
          </a:p>
          <a:p>
            <a:endParaRPr lang="nl-NL" sz="1050" b="1" dirty="0"/>
          </a:p>
          <a:p>
            <a:r>
              <a:rPr lang="nl-NL" dirty="0"/>
              <a:t>Laat je cursist een tekst schrijven over ‘hun held’: een topsporter – of iemand anders zo nodig! </a:t>
            </a:r>
            <a:endParaRPr lang="nl-NL" i="1" dirty="0"/>
          </a:p>
        </p:txBody>
      </p:sp>
      <p:pic>
        <p:nvPicPr>
          <p:cNvPr id="9" name="Picture 44" descr="A picture containing light&#10;&#10;Description automatically generated">
            <a:extLst>
              <a:ext uri="{FF2B5EF4-FFF2-40B4-BE49-F238E27FC236}">
                <a16:creationId xmlns:a16="http://schemas.microsoft.com/office/drawing/2014/main" id="{226A1828-EFAB-4658-BAA6-61245FB8C67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114" t="21415" r="18713" b="34942"/>
          <a:stretch/>
        </p:blipFill>
        <p:spPr>
          <a:xfrm rot="20505380">
            <a:off x="7129327" y="7930535"/>
            <a:ext cx="588587" cy="601265"/>
          </a:xfrm>
          <a:prstGeom prst="rect">
            <a:avLst/>
          </a:prstGeom>
        </p:spPr>
      </p:pic>
    </p:spTree>
    <p:extLst>
      <p:ext uri="{BB962C8B-B14F-4D97-AF65-F5344CB8AC3E}">
        <p14:creationId xmlns:p14="http://schemas.microsoft.com/office/powerpoint/2010/main" val="645006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6954327" cy="86197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728942" y="737405"/>
            <a:ext cx="423460" cy="707886"/>
          </a:xfrm>
          <a:prstGeom prst="rect">
            <a:avLst/>
          </a:prstGeom>
          <a:noFill/>
        </p:spPr>
        <p:txBody>
          <a:bodyPr wrap="square" rtlCol="0">
            <a:spAutoFit/>
          </a:bodyPr>
          <a:lstStyle/>
          <a:p>
            <a:r>
              <a:rPr lang="nl-BE" sz="4000" dirty="0">
                <a:solidFill>
                  <a:schemeClr val="bg1"/>
                </a:solidFill>
              </a:rPr>
              <a:t>5</a:t>
            </a:r>
          </a:p>
        </p:txBody>
      </p:sp>
      <p:sp>
        <p:nvSpPr>
          <p:cNvPr id="18" name="TextBox 17">
            <a:extLst>
              <a:ext uri="{FF2B5EF4-FFF2-40B4-BE49-F238E27FC236}">
                <a16:creationId xmlns:a16="http://schemas.microsoft.com/office/drawing/2014/main" id="{0BBC98E6-562B-4DC4-81A5-86F63266416A}"/>
              </a:ext>
            </a:extLst>
          </p:cNvPr>
          <p:cNvSpPr txBox="1"/>
          <p:nvPr/>
        </p:nvSpPr>
        <p:spPr>
          <a:xfrm>
            <a:off x="1336730" y="874949"/>
            <a:ext cx="601339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LEZEN</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ZoneTexte 1">
            <a:extLst>
              <a:ext uri="{FF2B5EF4-FFF2-40B4-BE49-F238E27FC236}">
                <a16:creationId xmlns:a16="http://schemas.microsoft.com/office/drawing/2014/main" id="{2CFA7560-E98E-4604-BCD7-B84306DD2524}"/>
              </a:ext>
            </a:extLst>
          </p:cNvPr>
          <p:cNvSpPr txBox="1"/>
          <p:nvPr/>
        </p:nvSpPr>
        <p:spPr>
          <a:xfrm>
            <a:off x="617055" y="1607374"/>
            <a:ext cx="7370394" cy="2308324"/>
          </a:xfrm>
          <a:prstGeom prst="rect">
            <a:avLst/>
          </a:prstGeom>
          <a:solidFill>
            <a:srgbClr val="0097A1"/>
          </a:solidFill>
        </p:spPr>
        <p:txBody>
          <a:bodyPr wrap="square" rtlCol="0">
            <a:spAutoFit/>
          </a:bodyPr>
          <a:lstStyle/>
          <a:p>
            <a:r>
              <a:rPr lang="nl-NL" dirty="0">
                <a:solidFill>
                  <a:schemeClr val="bg1"/>
                </a:solidFill>
              </a:rPr>
              <a:t>Hebben topsporters echt een effect op mensen en op de nationale identiteit?</a:t>
            </a:r>
          </a:p>
          <a:p>
            <a:r>
              <a:rPr lang="nl-NL" dirty="0">
                <a:solidFill>
                  <a:schemeClr val="bg1"/>
                </a:solidFill>
              </a:rPr>
              <a:t>Jij wordt een expert op die vraag!</a:t>
            </a:r>
          </a:p>
          <a:p>
            <a:pPr marL="285750" indent="-285750">
              <a:buFontTx/>
              <a:buChar char="-"/>
            </a:pPr>
            <a:r>
              <a:rPr lang="nl-NL" dirty="0">
                <a:solidFill>
                  <a:schemeClr val="bg1"/>
                </a:solidFill>
              </a:rPr>
              <a:t>Vorm duo’s.</a:t>
            </a:r>
          </a:p>
          <a:p>
            <a:pPr marL="285750" indent="-285750">
              <a:buFontTx/>
              <a:buChar char="-"/>
            </a:pPr>
            <a:r>
              <a:rPr lang="nl-NL" dirty="0">
                <a:solidFill>
                  <a:schemeClr val="bg1"/>
                </a:solidFill>
              </a:rPr>
              <a:t>Cursist A leest aandachtig teksten A/ cursist B leest aandachtig teksten B.</a:t>
            </a:r>
          </a:p>
          <a:p>
            <a:pPr marL="285750" indent="-285750">
              <a:buFontTx/>
              <a:buChar char="-"/>
            </a:pPr>
            <a:r>
              <a:rPr lang="nl-NL" dirty="0">
                <a:solidFill>
                  <a:schemeClr val="bg1"/>
                </a:solidFill>
              </a:rPr>
              <a:t>Na het lezen word je geïnterviewd door je partner die je twee vragen stelt over het effect van sport op mensen. </a:t>
            </a:r>
          </a:p>
          <a:p>
            <a:pPr marL="285750" indent="-285750">
              <a:buFontTx/>
              <a:buChar char="-"/>
            </a:pPr>
            <a:r>
              <a:rPr lang="nl-NL" dirty="0">
                <a:solidFill>
                  <a:schemeClr val="bg1"/>
                </a:solidFill>
              </a:rPr>
              <a:t>Antwoord zonder de tekst te bekijken, alsof je een expert was!</a:t>
            </a:r>
          </a:p>
        </p:txBody>
      </p:sp>
      <p:sp>
        <p:nvSpPr>
          <p:cNvPr id="3" name="Rectangle 2">
            <a:extLst>
              <a:ext uri="{FF2B5EF4-FFF2-40B4-BE49-F238E27FC236}">
                <a16:creationId xmlns:a16="http://schemas.microsoft.com/office/drawing/2014/main" id="{4B4E9138-B567-493C-8FF6-DC9E0C027079}"/>
              </a:ext>
            </a:extLst>
          </p:cNvPr>
          <p:cNvSpPr/>
          <p:nvPr/>
        </p:nvSpPr>
        <p:spPr>
          <a:xfrm>
            <a:off x="617055" y="4388179"/>
            <a:ext cx="7370394" cy="2862322"/>
          </a:xfrm>
          <a:prstGeom prst="rect">
            <a:avLst/>
          </a:prstGeom>
          <a:solidFill>
            <a:srgbClr val="D6FEFE"/>
          </a:solidFill>
          <a:ln>
            <a:solidFill>
              <a:schemeClr val="bg1">
                <a:lumMod val="65000"/>
              </a:schemeClr>
            </a:solidFill>
          </a:ln>
        </p:spPr>
        <p:txBody>
          <a:bodyPr wrap="square">
            <a:spAutoFit/>
          </a:bodyPr>
          <a:lstStyle/>
          <a:p>
            <a:pPr algn="just"/>
            <a:r>
              <a:rPr lang="nl-NL" b="1" dirty="0"/>
              <a:t>Wij hebben gewonnen</a:t>
            </a:r>
          </a:p>
          <a:p>
            <a:pPr algn="just"/>
            <a:r>
              <a:rPr lang="nl-NL" dirty="0"/>
              <a:t>Prestaties op de gebieden van sport en wetenschap zijn de belangrijkste redenen voor mensen om trots te zijn op hun eigen land. Sport is daarmee een van de factoren die onze nationale identiteit beïnvloeden. </a:t>
            </a:r>
            <a:br>
              <a:rPr lang="nl-NL" dirty="0"/>
            </a:br>
            <a:r>
              <a:rPr lang="nl-NL" dirty="0"/>
              <a:t>Die trots zorgt voor positieve effecten. Als een sporter of ploeg wint, dan heeft het land gewonnen. In de sociale psychologie staat dat fenomeen bekend als </a:t>
            </a:r>
            <a:r>
              <a:rPr lang="nl-NL" i="1" dirty="0" err="1"/>
              <a:t>basking</a:t>
            </a:r>
            <a:r>
              <a:rPr lang="nl-NL" i="1" dirty="0"/>
              <a:t> in </a:t>
            </a:r>
            <a:r>
              <a:rPr lang="nl-NL" i="1" dirty="0" err="1"/>
              <a:t>reflected</a:t>
            </a:r>
            <a:r>
              <a:rPr lang="nl-NL" i="1" dirty="0"/>
              <a:t> </a:t>
            </a:r>
            <a:r>
              <a:rPr lang="nl-NL" i="1" dirty="0" err="1"/>
              <a:t>glory</a:t>
            </a:r>
            <a:r>
              <a:rPr lang="nl-NL" dirty="0"/>
              <a:t> (BIRG). We associëren ons met succesvolle anderen en hebben daardoor het gevoel zelf ook succesvol te zijn. Dat kan leiden tot verbondenheid, meer zelfvertrouwen en persoonlijk welbevinden.</a:t>
            </a:r>
          </a:p>
        </p:txBody>
      </p:sp>
      <p:sp>
        <p:nvSpPr>
          <p:cNvPr id="4" name="Rectangle 3">
            <a:extLst>
              <a:ext uri="{FF2B5EF4-FFF2-40B4-BE49-F238E27FC236}">
                <a16:creationId xmlns:a16="http://schemas.microsoft.com/office/drawing/2014/main" id="{B32F5DF6-123F-419F-9B73-00A5E06748C5}"/>
              </a:ext>
            </a:extLst>
          </p:cNvPr>
          <p:cNvSpPr/>
          <p:nvPr/>
        </p:nvSpPr>
        <p:spPr>
          <a:xfrm>
            <a:off x="617055" y="7370016"/>
            <a:ext cx="7370394" cy="2031325"/>
          </a:xfrm>
          <a:prstGeom prst="rect">
            <a:avLst/>
          </a:prstGeom>
          <a:solidFill>
            <a:srgbClr val="D6FEFE"/>
          </a:solidFill>
          <a:ln>
            <a:solidFill>
              <a:schemeClr val="bg1">
                <a:lumMod val="65000"/>
              </a:schemeClr>
            </a:solidFill>
          </a:ln>
        </p:spPr>
        <p:txBody>
          <a:bodyPr wrap="square">
            <a:spAutoFit/>
          </a:bodyPr>
          <a:lstStyle/>
          <a:p>
            <a:pPr algn="just"/>
            <a:r>
              <a:rPr lang="nl-NL" b="1" dirty="0"/>
              <a:t>Collectief geheugen</a:t>
            </a:r>
          </a:p>
          <a:p>
            <a:pPr algn="just"/>
            <a:r>
              <a:rPr lang="nl-NL" dirty="0"/>
              <a:t>Topsportprestaties zijn voor een land van belang omdat ze symbolische verhalen vertellen over wie wij zijn en welke helden ons land heeft voortgebracht. Topsportprestaties maken zogezegd deel uit van ons collectieve geheugen en daarmee van ons cultuur-historisch erfgoed. Die topsporters leven nog steeds voort in ons sportbewustzijn en bepalen mede onze nationale identiteit.</a:t>
            </a:r>
          </a:p>
        </p:txBody>
      </p:sp>
      <p:sp>
        <p:nvSpPr>
          <p:cNvPr id="7" name="ZoneTexte 6">
            <a:extLst>
              <a:ext uri="{FF2B5EF4-FFF2-40B4-BE49-F238E27FC236}">
                <a16:creationId xmlns:a16="http://schemas.microsoft.com/office/drawing/2014/main" id="{9352BF16-1EB1-453C-A8BB-D5C9E85AA8B2}"/>
              </a:ext>
            </a:extLst>
          </p:cNvPr>
          <p:cNvSpPr txBox="1"/>
          <p:nvPr/>
        </p:nvSpPr>
        <p:spPr>
          <a:xfrm>
            <a:off x="617055" y="3982765"/>
            <a:ext cx="3680110" cy="369332"/>
          </a:xfrm>
          <a:prstGeom prst="rect">
            <a:avLst/>
          </a:prstGeom>
          <a:noFill/>
        </p:spPr>
        <p:txBody>
          <a:bodyPr wrap="none" rtlCol="0">
            <a:spAutoFit/>
          </a:bodyPr>
          <a:lstStyle/>
          <a:p>
            <a:r>
              <a:rPr lang="fr-FR" b="1" dirty="0"/>
              <a:t>De </a:t>
            </a:r>
            <a:r>
              <a:rPr lang="fr-FR" b="1" dirty="0" err="1"/>
              <a:t>teksten</a:t>
            </a:r>
            <a:r>
              <a:rPr lang="fr-FR" b="1" dirty="0"/>
              <a:t> die </a:t>
            </a:r>
            <a:r>
              <a:rPr lang="fr-FR" b="1" dirty="0" err="1"/>
              <a:t>cursist</a:t>
            </a:r>
            <a:r>
              <a:rPr lang="fr-FR" b="1" dirty="0"/>
              <a:t> A </a:t>
            </a:r>
            <a:r>
              <a:rPr lang="fr-FR" b="1" dirty="0" err="1"/>
              <a:t>moet</a:t>
            </a:r>
            <a:r>
              <a:rPr lang="fr-FR" b="1" dirty="0"/>
              <a:t> </a:t>
            </a:r>
            <a:r>
              <a:rPr lang="fr-FR" b="1" dirty="0" err="1"/>
              <a:t>lezen</a:t>
            </a:r>
            <a:r>
              <a:rPr lang="fr-FR" b="1" dirty="0"/>
              <a:t>:</a:t>
            </a:r>
            <a:endParaRPr lang="nl-NL" b="1" dirty="0"/>
          </a:p>
        </p:txBody>
      </p:sp>
    </p:spTree>
    <p:extLst>
      <p:ext uri="{BB962C8B-B14F-4D97-AF65-F5344CB8AC3E}">
        <p14:creationId xmlns:p14="http://schemas.microsoft.com/office/powerpoint/2010/main" val="1033547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6954327" cy="86197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728942" y="737405"/>
            <a:ext cx="423460" cy="707886"/>
          </a:xfrm>
          <a:prstGeom prst="rect">
            <a:avLst/>
          </a:prstGeom>
          <a:noFill/>
        </p:spPr>
        <p:txBody>
          <a:bodyPr wrap="square" rtlCol="0">
            <a:spAutoFit/>
          </a:bodyPr>
          <a:lstStyle/>
          <a:p>
            <a:r>
              <a:rPr lang="nl-BE" sz="4000" dirty="0">
                <a:solidFill>
                  <a:schemeClr val="bg1"/>
                </a:solidFill>
              </a:rPr>
              <a:t>5</a:t>
            </a:r>
          </a:p>
        </p:txBody>
      </p:sp>
      <p:sp>
        <p:nvSpPr>
          <p:cNvPr id="18" name="TextBox 17">
            <a:extLst>
              <a:ext uri="{FF2B5EF4-FFF2-40B4-BE49-F238E27FC236}">
                <a16:creationId xmlns:a16="http://schemas.microsoft.com/office/drawing/2014/main" id="{0BBC98E6-562B-4DC4-81A5-86F63266416A}"/>
              </a:ext>
            </a:extLst>
          </p:cNvPr>
          <p:cNvSpPr txBox="1"/>
          <p:nvPr/>
        </p:nvSpPr>
        <p:spPr>
          <a:xfrm>
            <a:off x="1336730" y="874949"/>
            <a:ext cx="601339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LEZEN</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ZoneTexte 10">
            <a:extLst>
              <a:ext uri="{FF2B5EF4-FFF2-40B4-BE49-F238E27FC236}">
                <a16:creationId xmlns:a16="http://schemas.microsoft.com/office/drawing/2014/main" id="{4677AF58-A5E3-4B61-BFEB-9242D96AB4C4}"/>
              </a:ext>
            </a:extLst>
          </p:cNvPr>
          <p:cNvSpPr txBox="1"/>
          <p:nvPr/>
        </p:nvSpPr>
        <p:spPr>
          <a:xfrm>
            <a:off x="617055" y="2755421"/>
            <a:ext cx="7195856" cy="1200329"/>
          </a:xfrm>
          <a:prstGeom prst="rect">
            <a:avLst/>
          </a:prstGeom>
          <a:noFill/>
        </p:spPr>
        <p:txBody>
          <a:bodyPr wrap="square" rtlCol="0">
            <a:spAutoFit/>
          </a:bodyPr>
          <a:lstStyle/>
          <a:p>
            <a:endParaRPr lang="nl-NL" dirty="0"/>
          </a:p>
          <a:p>
            <a:pPr algn="just"/>
            <a:endParaRPr lang="nl-NL" dirty="0"/>
          </a:p>
          <a:p>
            <a:pPr algn="just"/>
            <a:br>
              <a:rPr lang="nl-NL" dirty="0"/>
            </a:br>
            <a:endParaRPr lang="nl-NL" dirty="0">
              <a:latin typeface="Segoe UI Light" panose="020B0502040204020203" pitchFamily="34" charset="0"/>
              <a:cs typeface="Segoe UI Light" panose="020B0502040204020203" pitchFamily="34" charset="0"/>
            </a:endParaRPr>
          </a:p>
        </p:txBody>
      </p:sp>
      <p:sp>
        <p:nvSpPr>
          <p:cNvPr id="12" name="ZoneTexte 11">
            <a:extLst>
              <a:ext uri="{FF2B5EF4-FFF2-40B4-BE49-F238E27FC236}">
                <a16:creationId xmlns:a16="http://schemas.microsoft.com/office/drawing/2014/main" id="{520232E8-3113-4BA0-A4D2-50A0BDC6B4A5}"/>
              </a:ext>
            </a:extLst>
          </p:cNvPr>
          <p:cNvSpPr txBox="1"/>
          <p:nvPr/>
        </p:nvSpPr>
        <p:spPr>
          <a:xfrm>
            <a:off x="581761" y="2026951"/>
            <a:ext cx="3670492" cy="369332"/>
          </a:xfrm>
          <a:prstGeom prst="rect">
            <a:avLst/>
          </a:prstGeom>
          <a:noFill/>
        </p:spPr>
        <p:txBody>
          <a:bodyPr wrap="none" rtlCol="0">
            <a:spAutoFit/>
          </a:bodyPr>
          <a:lstStyle/>
          <a:p>
            <a:r>
              <a:rPr lang="fr-FR" b="1" dirty="0"/>
              <a:t>De </a:t>
            </a:r>
            <a:r>
              <a:rPr lang="fr-FR" b="1" dirty="0" err="1"/>
              <a:t>teksten</a:t>
            </a:r>
            <a:r>
              <a:rPr lang="fr-FR" b="1" dirty="0"/>
              <a:t> die </a:t>
            </a:r>
            <a:r>
              <a:rPr lang="fr-FR" b="1" dirty="0" err="1"/>
              <a:t>cursist</a:t>
            </a:r>
            <a:r>
              <a:rPr lang="fr-FR" b="1" dirty="0"/>
              <a:t> B </a:t>
            </a:r>
            <a:r>
              <a:rPr lang="fr-FR" b="1" dirty="0" err="1"/>
              <a:t>moet</a:t>
            </a:r>
            <a:r>
              <a:rPr lang="fr-FR" b="1" dirty="0"/>
              <a:t> </a:t>
            </a:r>
            <a:r>
              <a:rPr lang="fr-FR" b="1" dirty="0" err="1"/>
              <a:t>lezen</a:t>
            </a:r>
            <a:r>
              <a:rPr lang="fr-FR" b="1" dirty="0"/>
              <a:t>:</a:t>
            </a:r>
            <a:endParaRPr lang="nl-NL" b="1" dirty="0"/>
          </a:p>
        </p:txBody>
      </p:sp>
      <p:sp>
        <p:nvSpPr>
          <p:cNvPr id="6" name="Rectangle 5">
            <a:extLst>
              <a:ext uri="{FF2B5EF4-FFF2-40B4-BE49-F238E27FC236}">
                <a16:creationId xmlns:a16="http://schemas.microsoft.com/office/drawing/2014/main" id="{A6806866-3907-45BB-995B-95828D9CD478}"/>
              </a:ext>
            </a:extLst>
          </p:cNvPr>
          <p:cNvSpPr/>
          <p:nvPr/>
        </p:nvSpPr>
        <p:spPr>
          <a:xfrm>
            <a:off x="617055" y="2801588"/>
            <a:ext cx="7389655" cy="2031325"/>
          </a:xfrm>
          <a:prstGeom prst="rect">
            <a:avLst/>
          </a:prstGeom>
          <a:solidFill>
            <a:srgbClr val="D6FEFE"/>
          </a:solidFill>
          <a:ln>
            <a:solidFill>
              <a:schemeClr val="bg1">
                <a:lumMod val="65000"/>
              </a:schemeClr>
            </a:solidFill>
          </a:ln>
        </p:spPr>
        <p:txBody>
          <a:bodyPr wrap="square">
            <a:spAutoFit/>
          </a:bodyPr>
          <a:lstStyle/>
          <a:p>
            <a:pPr algn="just"/>
            <a:r>
              <a:rPr lang="nl-NL" b="1" dirty="0"/>
              <a:t>Wat jij kan, kan ik ook</a:t>
            </a:r>
          </a:p>
          <a:p>
            <a:pPr algn="just"/>
            <a:r>
              <a:rPr lang="nl-NL" dirty="0"/>
              <a:t>Mensen volgen topsport ook omdat ze zich associëren en identificeren met een sporter, team of club. Dat speelt een belangrijke rol bij het versterken van sociale integratie en sociale cohesie. Voor minderheidsgroepen kan topsport een specifieke functie vervullen want sporthelden uit minderheidsgroepen kunnen een rol spelen bij de erkenning van de groep. Tegelijkertijd zijn ze een rolmodel. Als hij of zij het kan, waarom ik dan niet?</a:t>
            </a:r>
          </a:p>
        </p:txBody>
      </p:sp>
      <p:sp>
        <p:nvSpPr>
          <p:cNvPr id="7" name="Rectangle 6">
            <a:extLst>
              <a:ext uri="{FF2B5EF4-FFF2-40B4-BE49-F238E27FC236}">
                <a16:creationId xmlns:a16="http://schemas.microsoft.com/office/drawing/2014/main" id="{D28383CF-06B5-4C66-BA84-F8B6FD1C806F}"/>
              </a:ext>
            </a:extLst>
          </p:cNvPr>
          <p:cNvSpPr/>
          <p:nvPr/>
        </p:nvSpPr>
        <p:spPr>
          <a:xfrm>
            <a:off x="600057" y="5504763"/>
            <a:ext cx="7406653" cy="1754326"/>
          </a:xfrm>
          <a:prstGeom prst="rect">
            <a:avLst/>
          </a:prstGeom>
          <a:solidFill>
            <a:srgbClr val="D6FEFE"/>
          </a:solidFill>
          <a:ln>
            <a:solidFill>
              <a:schemeClr val="bg1">
                <a:lumMod val="65000"/>
              </a:schemeClr>
            </a:solidFill>
          </a:ln>
        </p:spPr>
        <p:txBody>
          <a:bodyPr wrap="square">
            <a:spAutoFit/>
          </a:bodyPr>
          <a:lstStyle/>
          <a:p>
            <a:pPr algn="just"/>
            <a:r>
              <a:rPr lang="nl-NL" b="1" dirty="0" err="1"/>
              <a:t>Trickle</a:t>
            </a:r>
            <a:r>
              <a:rPr lang="nl-NL" b="1" dirty="0"/>
              <a:t>-down effect</a:t>
            </a:r>
          </a:p>
          <a:p>
            <a:pPr algn="just"/>
            <a:r>
              <a:rPr lang="nl-NL" dirty="0"/>
              <a:t>Topsportprestaties leiden vaak tot enthousiasme bij fans en volgers. Dit wordt ook wel het </a:t>
            </a:r>
            <a:r>
              <a:rPr lang="nl-NL" i="1" dirty="0"/>
              <a:t>‘</a:t>
            </a:r>
            <a:r>
              <a:rPr lang="nl-NL" i="1" dirty="0" err="1"/>
              <a:t>trickle</a:t>
            </a:r>
            <a:r>
              <a:rPr lang="nl-NL" i="1" dirty="0"/>
              <a:t>-down effect’</a:t>
            </a:r>
            <a:r>
              <a:rPr lang="nl-NL" dirty="0"/>
              <a:t> genoemd. Dat wil zeggen dat topsportprestaties mensen inspireren om zelf ook te gaan sporten of te bewegen. Dit effect geldt voor een beperkt aantal topsportprestaties en evenementen en is vaak van korte duur. </a:t>
            </a:r>
          </a:p>
        </p:txBody>
      </p:sp>
    </p:spTree>
    <p:extLst>
      <p:ext uri="{BB962C8B-B14F-4D97-AF65-F5344CB8AC3E}">
        <p14:creationId xmlns:p14="http://schemas.microsoft.com/office/powerpoint/2010/main" val="370539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6954327" cy="86197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728942" y="737405"/>
            <a:ext cx="423460" cy="707886"/>
          </a:xfrm>
          <a:prstGeom prst="rect">
            <a:avLst/>
          </a:prstGeom>
          <a:noFill/>
        </p:spPr>
        <p:txBody>
          <a:bodyPr wrap="square" rtlCol="0">
            <a:spAutoFit/>
          </a:bodyPr>
          <a:lstStyle/>
          <a:p>
            <a:r>
              <a:rPr lang="nl-BE" sz="4000" dirty="0">
                <a:solidFill>
                  <a:schemeClr val="bg1"/>
                </a:solidFill>
              </a:rPr>
              <a:t>5</a:t>
            </a:r>
          </a:p>
        </p:txBody>
      </p:sp>
      <p:sp>
        <p:nvSpPr>
          <p:cNvPr id="18" name="TextBox 17">
            <a:extLst>
              <a:ext uri="{FF2B5EF4-FFF2-40B4-BE49-F238E27FC236}">
                <a16:creationId xmlns:a16="http://schemas.microsoft.com/office/drawing/2014/main" id="{0BBC98E6-562B-4DC4-81A5-86F63266416A}"/>
              </a:ext>
            </a:extLst>
          </p:cNvPr>
          <p:cNvSpPr txBox="1"/>
          <p:nvPr/>
        </p:nvSpPr>
        <p:spPr>
          <a:xfrm>
            <a:off x="1336730" y="874949"/>
            <a:ext cx="601339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LEZEN</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ZoneTexte 5">
            <a:extLst>
              <a:ext uri="{FF2B5EF4-FFF2-40B4-BE49-F238E27FC236}">
                <a16:creationId xmlns:a16="http://schemas.microsoft.com/office/drawing/2014/main" id="{C2A8AA79-6689-44D7-8E61-0B9161454D6E}"/>
              </a:ext>
            </a:extLst>
          </p:cNvPr>
          <p:cNvSpPr txBox="1"/>
          <p:nvPr/>
        </p:nvSpPr>
        <p:spPr>
          <a:xfrm>
            <a:off x="635182" y="2413843"/>
            <a:ext cx="7370394" cy="5632311"/>
          </a:xfrm>
          <a:prstGeom prst="rect">
            <a:avLst/>
          </a:prstGeom>
          <a:noFill/>
        </p:spPr>
        <p:txBody>
          <a:bodyPr wrap="square" rtlCol="0">
            <a:spAutoFit/>
          </a:bodyPr>
          <a:lstStyle/>
          <a:p>
            <a:r>
              <a:rPr lang="nl-NL" b="1" dirty="0"/>
              <a:t>Vragen van cursist B aan cursist A:</a:t>
            </a:r>
          </a:p>
          <a:p>
            <a:endParaRPr lang="nl-NL" b="1" dirty="0"/>
          </a:p>
          <a:p>
            <a:pPr marL="800100" lvl="1" indent="-342900">
              <a:buFont typeface="+mj-lt"/>
              <a:buAutoNum type="arabicPeriod"/>
            </a:pPr>
            <a:r>
              <a:rPr lang="nl-NL" dirty="0"/>
              <a:t>Waarom hebben we de indruk dat wij gewonnen hebben, als een sporter of een ploeg van ons land wint?</a:t>
            </a:r>
          </a:p>
          <a:p>
            <a:pPr marL="800100" lvl="1" indent="-342900">
              <a:buFont typeface="+mj-lt"/>
              <a:buAutoNum type="arabicPeriod"/>
            </a:pPr>
            <a:endParaRPr lang="nl-NL" dirty="0"/>
          </a:p>
          <a:p>
            <a:pPr marL="800100" lvl="1" indent="-342900">
              <a:buFont typeface="+mj-lt"/>
              <a:buAutoNum type="arabicPeriod"/>
            </a:pPr>
            <a:r>
              <a:rPr lang="nl-NL" dirty="0"/>
              <a:t>Zijn topsporters belangrijk voor een land, zijn cultuur, zijn identiteit? Leg eens uit.</a:t>
            </a:r>
          </a:p>
          <a:p>
            <a:endParaRPr lang="nl-NL" dirty="0"/>
          </a:p>
          <a:p>
            <a:endParaRPr lang="nl-NL" dirty="0"/>
          </a:p>
          <a:p>
            <a:r>
              <a:rPr lang="nl-NL" b="1" dirty="0"/>
              <a:t>Vragen van cursist A aan cursist B:</a:t>
            </a:r>
          </a:p>
          <a:p>
            <a:endParaRPr lang="nl-NL" b="1" dirty="0"/>
          </a:p>
          <a:p>
            <a:pPr marL="800100" lvl="1" indent="-342900">
              <a:buFont typeface="+mj-lt"/>
              <a:buAutoNum type="arabicPeriod"/>
            </a:pPr>
            <a:r>
              <a:rPr lang="nl-NL" dirty="0"/>
              <a:t>Kunnen sporters een rol spelen voor minderheidsgroepen? Leg eens uit.</a:t>
            </a:r>
          </a:p>
          <a:p>
            <a:pPr marL="800100" lvl="1" indent="-342900">
              <a:buFont typeface="+mj-lt"/>
              <a:buAutoNum type="arabicPeriod"/>
            </a:pPr>
            <a:endParaRPr lang="nl-NL" dirty="0"/>
          </a:p>
          <a:p>
            <a:pPr marL="800100" lvl="1" indent="-342900">
              <a:buFont typeface="+mj-lt"/>
              <a:buAutoNum type="arabicPeriod"/>
            </a:pPr>
            <a:endParaRPr lang="nl-NL" dirty="0"/>
          </a:p>
          <a:p>
            <a:pPr marL="800100" lvl="1" indent="-342900">
              <a:buFont typeface="+mj-lt"/>
              <a:buAutoNum type="arabicPeriod"/>
            </a:pPr>
            <a:r>
              <a:rPr lang="nl-NL" dirty="0"/>
              <a:t>Gaan mensen meer aan sport willen doen als ze naar topprestaties kijken?</a:t>
            </a:r>
          </a:p>
          <a:p>
            <a:endParaRPr lang="nl-NL" dirty="0"/>
          </a:p>
          <a:p>
            <a:endParaRPr lang="nl-NL" dirty="0"/>
          </a:p>
          <a:p>
            <a:endParaRPr lang="nl-NL" dirty="0"/>
          </a:p>
        </p:txBody>
      </p:sp>
      <p:sp>
        <p:nvSpPr>
          <p:cNvPr id="9" name="ZoneTexte 8">
            <a:extLst>
              <a:ext uri="{FF2B5EF4-FFF2-40B4-BE49-F238E27FC236}">
                <a16:creationId xmlns:a16="http://schemas.microsoft.com/office/drawing/2014/main" id="{28A0D82C-E46A-4875-BEEE-C82B7C5036CC}"/>
              </a:ext>
            </a:extLst>
          </p:cNvPr>
          <p:cNvSpPr txBox="1"/>
          <p:nvPr/>
        </p:nvSpPr>
        <p:spPr>
          <a:xfrm>
            <a:off x="617055" y="1607374"/>
            <a:ext cx="7370394" cy="369332"/>
          </a:xfrm>
          <a:prstGeom prst="rect">
            <a:avLst/>
          </a:prstGeom>
          <a:solidFill>
            <a:srgbClr val="0097A1"/>
          </a:solidFill>
        </p:spPr>
        <p:txBody>
          <a:bodyPr wrap="square" rtlCol="0">
            <a:spAutoFit/>
          </a:bodyPr>
          <a:lstStyle/>
          <a:p>
            <a:r>
              <a:rPr lang="fr-FR" dirty="0">
                <a:solidFill>
                  <a:schemeClr val="bg1"/>
                </a:solidFill>
              </a:rPr>
              <a:t>Na het </a:t>
            </a:r>
            <a:r>
              <a:rPr lang="fr-FR" dirty="0" err="1">
                <a:solidFill>
                  <a:schemeClr val="bg1"/>
                </a:solidFill>
              </a:rPr>
              <a:t>lezen</a:t>
            </a:r>
            <a:r>
              <a:rPr lang="fr-FR" dirty="0">
                <a:solidFill>
                  <a:schemeClr val="bg1"/>
                </a:solidFill>
              </a:rPr>
              <a:t> </a:t>
            </a:r>
            <a:r>
              <a:rPr lang="fr-FR" dirty="0" err="1">
                <a:solidFill>
                  <a:schemeClr val="bg1"/>
                </a:solidFill>
              </a:rPr>
              <a:t>krijgen</a:t>
            </a:r>
            <a:r>
              <a:rPr lang="fr-FR" dirty="0">
                <a:solidFill>
                  <a:schemeClr val="bg1"/>
                </a:solidFill>
              </a:rPr>
              <a:t> de </a:t>
            </a:r>
            <a:r>
              <a:rPr lang="fr-FR" dirty="0" err="1">
                <a:solidFill>
                  <a:schemeClr val="bg1"/>
                </a:solidFill>
              </a:rPr>
              <a:t>cursisten</a:t>
            </a:r>
            <a:r>
              <a:rPr lang="fr-FR" dirty="0">
                <a:solidFill>
                  <a:schemeClr val="bg1"/>
                </a:solidFill>
              </a:rPr>
              <a:t> de </a:t>
            </a:r>
            <a:r>
              <a:rPr lang="fr-FR" dirty="0" err="1">
                <a:solidFill>
                  <a:schemeClr val="bg1"/>
                </a:solidFill>
              </a:rPr>
              <a:t>volgende</a:t>
            </a:r>
            <a:r>
              <a:rPr lang="fr-FR" dirty="0">
                <a:solidFill>
                  <a:schemeClr val="bg1"/>
                </a:solidFill>
              </a:rPr>
              <a:t> </a:t>
            </a:r>
            <a:r>
              <a:rPr lang="fr-FR" dirty="0" err="1">
                <a:solidFill>
                  <a:schemeClr val="bg1"/>
                </a:solidFill>
              </a:rPr>
              <a:t>vragen</a:t>
            </a:r>
            <a:r>
              <a:rPr lang="fr-FR" dirty="0">
                <a:solidFill>
                  <a:schemeClr val="bg1"/>
                </a:solidFill>
              </a:rPr>
              <a:t>. </a:t>
            </a:r>
          </a:p>
        </p:txBody>
      </p:sp>
    </p:spTree>
    <p:extLst>
      <p:ext uri="{BB962C8B-B14F-4D97-AF65-F5344CB8AC3E}">
        <p14:creationId xmlns:p14="http://schemas.microsoft.com/office/powerpoint/2010/main" val="480405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6954327" cy="86197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728942" y="737405"/>
            <a:ext cx="423460" cy="707886"/>
          </a:xfrm>
          <a:prstGeom prst="rect">
            <a:avLst/>
          </a:prstGeom>
          <a:noFill/>
        </p:spPr>
        <p:txBody>
          <a:bodyPr wrap="square" rtlCol="0">
            <a:spAutoFit/>
          </a:bodyPr>
          <a:lstStyle/>
          <a:p>
            <a:r>
              <a:rPr lang="nl-BE" sz="4000" dirty="0">
                <a:solidFill>
                  <a:schemeClr val="bg1"/>
                </a:solidFill>
              </a:rPr>
              <a:t>5</a:t>
            </a:r>
          </a:p>
        </p:txBody>
      </p:sp>
      <p:sp>
        <p:nvSpPr>
          <p:cNvPr id="18" name="TextBox 17">
            <a:extLst>
              <a:ext uri="{FF2B5EF4-FFF2-40B4-BE49-F238E27FC236}">
                <a16:creationId xmlns:a16="http://schemas.microsoft.com/office/drawing/2014/main" id="{0BBC98E6-562B-4DC4-81A5-86F63266416A}"/>
              </a:ext>
            </a:extLst>
          </p:cNvPr>
          <p:cNvSpPr txBox="1"/>
          <p:nvPr/>
        </p:nvSpPr>
        <p:spPr>
          <a:xfrm>
            <a:off x="1291586" y="669115"/>
            <a:ext cx="6013396" cy="830997"/>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LEZEN &amp; SPREKEN </a:t>
            </a:r>
          </a:p>
          <a:p>
            <a:r>
              <a:rPr lang="en-US" sz="2400" b="1" dirty="0" err="1">
                <a:latin typeface="Segoe UI" panose="020B0502040204020203" pitchFamily="34" charset="0"/>
                <a:cs typeface="Segoe UI" panose="020B0502040204020203" pitchFamily="34" charset="0"/>
              </a:rPr>
              <a:t>Oplossingen</a:t>
            </a:r>
            <a:endParaRPr lang="en-US" sz="2400" b="1" dirty="0">
              <a:latin typeface="Segoe UI" panose="020B0502040204020203" pitchFamily="34" charset="0"/>
              <a:cs typeface="Segoe UI" panose="020B0502040204020203" pitchFamily="34" charset="0"/>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ZoneTexte 5">
            <a:extLst>
              <a:ext uri="{FF2B5EF4-FFF2-40B4-BE49-F238E27FC236}">
                <a16:creationId xmlns:a16="http://schemas.microsoft.com/office/drawing/2014/main" id="{C2A8AA79-6689-44D7-8E61-0B9161454D6E}"/>
              </a:ext>
            </a:extLst>
          </p:cNvPr>
          <p:cNvSpPr txBox="1"/>
          <p:nvPr/>
        </p:nvSpPr>
        <p:spPr>
          <a:xfrm>
            <a:off x="635182" y="1853867"/>
            <a:ext cx="7370394" cy="7571303"/>
          </a:xfrm>
          <a:prstGeom prst="rect">
            <a:avLst/>
          </a:prstGeom>
          <a:noFill/>
        </p:spPr>
        <p:txBody>
          <a:bodyPr wrap="square" rtlCol="0">
            <a:spAutoFit/>
          </a:bodyPr>
          <a:lstStyle/>
          <a:p>
            <a:r>
              <a:rPr lang="nl-NL" b="1" dirty="0"/>
              <a:t>Vragen van cursist B aan cursist A:</a:t>
            </a:r>
          </a:p>
          <a:p>
            <a:endParaRPr lang="nl-NL" b="1" dirty="0"/>
          </a:p>
          <a:p>
            <a:pPr marL="800100" lvl="1" indent="-342900">
              <a:buFont typeface="+mj-lt"/>
              <a:buAutoNum type="arabicPeriod"/>
            </a:pPr>
            <a:r>
              <a:rPr lang="nl-NL" dirty="0"/>
              <a:t>Waarom hebben we de indruk dat wij gewonnen hebben, als een sporter of een ploeg van ons land wint?</a:t>
            </a:r>
          </a:p>
          <a:p>
            <a:r>
              <a:rPr lang="nl-NL" i="1" dirty="0"/>
              <a:t>We associëren ons met het succes van iemand anders. En daarom hebben we de indruk dat wij ook succesvol zijn.</a:t>
            </a:r>
          </a:p>
          <a:p>
            <a:endParaRPr lang="nl-NL" i="1" dirty="0"/>
          </a:p>
          <a:p>
            <a:r>
              <a:rPr lang="nl-NL" i="1" dirty="0"/>
              <a:t>	</a:t>
            </a:r>
            <a:r>
              <a:rPr lang="nl-NL" dirty="0"/>
              <a:t>2. Zijn topsporters belangrijk voor een land, zijn cultuur, zijn identiteit?</a:t>
            </a:r>
          </a:p>
          <a:p>
            <a:r>
              <a:rPr lang="nl-NL" i="1" dirty="0"/>
              <a:t>Ja, ze vertellen symbolische verhalen over ons land. Ze maken deel uit van ons geheugen, ons erfgoed, ons bewustzijn en bepalen dus onze nationale identiteit.</a:t>
            </a:r>
          </a:p>
          <a:p>
            <a:endParaRPr lang="nl-NL" dirty="0"/>
          </a:p>
          <a:p>
            <a:r>
              <a:rPr lang="nl-NL" b="1" dirty="0"/>
              <a:t>Vragen van cursist A aan cursist B:</a:t>
            </a:r>
          </a:p>
          <a:p>
            <a:endParaRPr lang="nl-NL" b="1" dirty="0"/>
          </a:p>
          <a:p>
            <a:pPr marL="800100" lvl="1" indent="-342900">
              <a:buFont typeface="+mj-lt"/>
              <a:buAutoNum type="arabicPeriod"/>
            </a:pPr>
            <a:r>
              <a:rPr lang="nl-NL" dirty="0"/>
              <a:t>Kunnen sporters een rol spelen voor minderheidsgroepen?</a:t>
            </a:r>
          </a:p>
          <a:p>
            <a:r>
              <a:rPr lang="nl-NL" i="1" dirty="0"/>
              <a:t>Ja, een belangrijke rol want ze kunnen bijdragen aan erkenning van de groep. Ze spelen een rolmodel en mensen kunnen denken « als hij/zij dat kan, dan ik ook ».</a:t>
            </a:r>
          </a:p>
          <a:p>
            <a:pPr lvl="1"/>
            <a:endParaRPr lang="nl-NL" dirty="0"/>
          </a:p>
          <a:p>
            <a:pPr lvl="1"/>
            <a:r>
              <a:rPr lang="nl-NL" dirty="0"/>
              <a:t>2.   Gaan mensen meer aan sport willen doen als ze naar topprestaties kijken?</a:t>
            </a:r>
          </a:p>
          <a:p>
            <a:r>
              <a:rPr lang="nl-NL" i="1" dirty="0"/>
              <a:t>Ja, dat kan ze inspireren om te bewegen, om zelf aan sport te doen. Maar dat geldt niet voor alle prestaties en het effect duurt vaak niet lang… </a:t>
            </a:r>
          </a:p>
          <a:p>
            <a:pPr marL="800100" lvl="1" indent="-342900">
              <a:buFont typeface="+mj-lt"/>
              <a:buAutoNum type="arabicPeriod"/>
            </a:pPr>
            <a:endParaRPr lang="nl-NL" dirty="0"/>
          </a:p>
          <a:p>
            <a:endParaRPr lang="fr-FR" dirty="0"/>
          </a:p>
          <a:p>
            <a:endParaRPr lang="fr-FR" dirty="0"/>
          </a:p>
          <a:p>
            <a:endParaRPr lang="nl-NL" dirty="0"/>
          </a:p>
        </p:txBody>
      </p:sp>
    </p:spTree>
    <p:extLst>
      <p:ext uri="{BB962C8B-B14F-4D97-AF65-F5344CB8AC3E}">
        <p14:creationId xmlns:p14="http://schemas.microsoft.com/office/powerpoint/2010/main" val="3061984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0"/>
            <a:ext cx="6954327" cy="118728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728942" y="737405"/>
            <a:ext cx="423460" cy="707886"/>
          </a:xfrm>
          <a:prstGeom prst="rect">
            <a:avLst/>
          </a:prstGeom>
          <a:noFill/>
        </p:spPr>
        <p:txBody>
          <a:bodyPr wrap="square" rtlCol="0">
            <a:spAutoFit/>
          </a:bodyPr>
          <a:lstStyle/>
          <a:p>
            <a:r>
              <a:rPr lang="nl-BE" sz="4000" dirty="0">
                <a:solidFill>
                  <a:schemeClr val="bg1"/>
                </a:solidFill>
              </a:rPr>
              <a:t>6</a:t>
            </a:r>
          </a:p>
        </p:txBody>
      </p:sp>
      <p:sp>
        <p:nvSpPr>
          <p:cNvPr id="18" name="TextBox 17">
            <a:extLst>
              <a:ext uri="{FF2B5EF4-FFF2-40B4-BE49-F238E27FC236}">
                <a16:creationId xmlns:a16="http://schemas.microsoft.com/office/drawing/2014/main" id="{0BBC98E6-562B-4DC4-81A5-86F63266416A}"/>
              </a:ext>
            </a:extLst>
          </p:cNvPr>
          <p:cNvSpPr txBox="1"/>
          <p:nvPr/>
        </p:nvSpPr>
        <p:spPr>
          <a:xfrm>
            <a:off x="1406322" y="797454"/>
            <a:ext cx="6013396" cy="830997"/>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LEZEN &amp; SPREKEN</a:t>
            </a:r>
          </a:p>
          <a:p>
            <a:r>
              <a:rPr lang="en-US" sz="2400" b="1" dirty="0" err="1">
                <a:latin typeface="Segoe UI" panose="020B0502040204020203" pitchFamily="34" charset="0"/>
                <a:cs typeface="Segoe UI" panose="020B0502040204020203" pitchFamily="34" charset="0"/>
              </a:rPr>
              <a:t>Sportquiz</a:t>
            </a:r>
            <a:endParaRPr lang="nl-BE" sz="2400" b="1" dirty="0">
              <a:latin typeface="Segoe UI" panose="020B0502040204020203" pitchFamily="34" charset="0"/>
              <a:cs typeface="Segoe UI" panose="020B0502040204020203" pitchFamily="34" charset="0"/>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Rectangle 18">
            <a:extLst>
              <a:ext uri="{FF2B5EF4-FFF2-40B4-BE49-F238E27FC236}">
                <a16:creationId xmlns:a16="http://schemas.microsoft.com/office/drawing/2014/main" id="{A13C6CAF-CDE7-4651-BC01-AE86B843644E}"/>
              </a:ext>
            </a:extLst>
          </p:cNvPr>
          <p:cNvSpPr/>
          <p:nvPr/>
        </p:nvSpPr>
        <p:spPr>
          <a:xfrm>
            <a:off x="600015" y="2235397"/>
            <a:ext cx="7440728" cy="2308324"/>
          </a:xfrm>
          <a:prstGeom prst="rect">
            <a:avLst/>
          </a:prstGeom>
          <a:solidFill>
            <a:srgbClr val="0097A1"/>
          </a:solidFill>
        </p:spPr>
        <p:txBody>
          <a:bodyPr wrap="square">
            <a:spAutoFit/>
          </a:bodyPr>
          <a:lstStyle/>
          <a:p>
            <a:pPr marL="342900" indent="-342900">
              <a:buFont typeface="+mj-lt"/>
              <a:buAutoNum type="arabicPeriod"/>
            </a:pPr>
            <a:r>
              <a:rPr lang="nl-NL" dirty="0">
                <a:solidFill>
                  <a:schemeClr val="bg1"/>
                </a:solidFill>
                <a:latin typeface="Segoe UI" panose="020B0502040204020203" pitchFamily="34" charset="0"/>
                <a:cs typeface="Segoe UI" panose="020B0502040204020203" pitchFamily="34" charset="0"/>
              </a:rPr>
              <a:t>Vorm duo’s.</a:t>
            </a:r>
          </a:p>
          <a:p>
            <a:pPr marL="342900" indent="-342900">
              <a:buFont typeface="+mj-lt"/>
              <a:buAutoNum type="arabicPeriod"/>
            </a:pPr>
            <a:r>
              <a:rPr lang="nl-NL" dirty="0">
                <a:solidFill>
                  <a:schemeClr val="bg1"/>
                </a:solidFill>
                <a:latin typeface="Segoe UI" panose="020B0502040204020203" pitchFamily="34" charset="0"/>
                <a:cs typeface="Segoe UI" panose="020B0502040204020203" pitchFamily="34" charset="0"/>
              </a:rPr>
              <a:t>Cursist A krijgt vragen over de Olympische spelen.</a:t>
            </a:r>
          </a:p>
          <a:p>
            <a:pPr marL="342900" indent="-342900">
              <a:buFont typeface="+mj-lt"/>
              <a:buAutoNum type="arabicPeriod"/>
            </a:pPr>
            <a:r>
              <a:rPr lang="nl-NL" dirty="0">
                <a:solidFill>
                  <a:schemeClr val="bg1"/>
                </a:solidFill>
                <a:latin typeface="Segoe UI" panose="020B0502040204020203" pitchFamily="34" charset="0"/>
                <a:cs typeface="Segoe UI" panose="020B0502040204020203" pitchFamily="34" charset="0"/>
              </a:rPr>
              <a:t>Cursist B krijgt vragen over het Wereldkampioenschap voetbal (WK voetbal).</a:t>
            </a:r>
          </a:p>
          <a:p>
            <a:pPr marL="342900" indent="-342900">
              <a:buFont typeface="+mj-lt"/>
              <a:buAutoNum type="arabicPeriod"/>
            </a:pPr>
            <a:r>
              <a:rPr lang="nl-NL" dirty="0">
                <a:solidFill>
                  <a:schemeClr val="bg1"/>
                </a:solidFill>
                <a:latin typeface="Segoe UI" panose="020B0502040204020203" pitchFamily="34" charset="0"/>
                <a:cs typeface="Segoe UI" panose="020B0502040204020203" pitchFamily="34" charset="0"/>
              </a:rPr>
              <a:t>Lees de vragen hardop voor.</a:t>
            </a:r>
          </a:p>
          <a:p>
            <a:pPr marL="342900" indent="-342900">
              <a:buFont typeface="+mj-lt"/>
              <a:buAutoNum type="arabicPeriod"/>
            </a:pPr>
            <a:r>
              <a:rPr lang="nl-NL" dirty="0">
                <a:solidFill>
                  <a:schemeClr val="bg1"/>
                </a:solidFill>
                <a:latin typeface="Segoe UI" panose="020B0502040204020203" pitchFamily="34" charset="0"/>
                <a:cs typeface="Segoe UI" panose="020B0502040204020203" pitchFamily="34" charset="0"/>
              </a:rPr>
              <a:t>Noteer jouw antwoorden en de antwoorden van je medecursist.</a:t>
            </a:r>
          </a:p>
          <a:p>
            <a:pPr marL="342900" indent="-342900">
              <a:buFont typeface="+mj-lt"/>
              <a:buAutoNum type="arabicPeriod"/>
            </a:pPr>
            <a:r>
              <a:rPr lang="nl-NL" dirty="0">
                <a:solidFill>
                  <a:schemeClr val="bg1"/>
                </a:solidFill>
                <a:latin typeface="Segoe UI" panose="020B0502040204020203" pitchFamily="34" charset="0"/>
                <a:cs typeface="Segoe UI" panose="020B0502040204020203" pitchFamily="34" charset="0"/>
              </a:rPr>
              <a:t>Surf daarna op het internet om de antwoorden te verbeteren. </a:t>
            </a:r>
          </a:p>
          <a:p>
            <a:pPr marL="342900" indent="-342900">
              <a:buFont typeface="+mj-lt"/>
              <a:buAutoNum type="arabicPeriod"/>
            </a:pPr>
            <a:r>
              <a:rPr lang="nl-NL" dirty="0">
                <a:solidFill>
                  <a:schemeClr val="bg1"/>
                </a:solidFill>
                <a:latin typeface="Segoe UI" panose="020B0502040204020203" pitchFamily="34" charset="0"/>
                <a:cs typeface="Segoe UI" panose="020B0502040204020203" pitchFamily="34" charset="0"/>
              </a:rPr>
              <a:t>Wie heeft de beste score? </a:t>
            </a:r>
          </a:p>
        </p:txBody>
      </p:sp>
    </p:spTree>
    <p:extLst>
      <p:ext uri="{BB962C8B-B14F-4D97-AF65-F5344CB8AC3E}">
        <p14:creationId xmlns:p14="http://schemas.microsoft.com/office/powerpoint/2010/main" val="3074041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056E38F-E6FA-41FD-8211-0221B2841A22}"/>
              </a:ext>
            </a:extLst>
          </p:cNvPr>
          <p:cNvPicPr>
            <a:picLocks noChangeAspect="1"/>
          </p:cNvPicPr>
          <p:nvPr/>
        </p:nvPicPr>
        <p:blipFill rotWithShape="1">
          <a:blip r:embed="rId2">
            <a:extLst>
              <a:ext uri="{28A0092B-C50C-407E-A947-70E740481C1C}">
                <a14:useLocalDpi xmlns:a14="http://schemas.microsoft.com/office/drawing/2010/main" val="0"/>
              </a:ext>
            </a:extLst>
          </a:blip>
          <a:srcRect b="12981"/>
          <a:stretch/>
        </p:blipFill>
        <p:spPr>
          <a:xfrm>
            <a:off x="633357" y="3439644"/>
            <a:ext cx="5148693" cy="29882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Rounded Corners 12">
            <a:extLst>
              <a:ext uri="{FF2B5EF4-FFF2-40B4-BE49-F238E27FC236}">
                <a16:creationId xmlns:a16="http://schemas.microsoft.com/office/drawing/2014/main" id="{56A8186E-91AF-470A-852C-F4207E03B384}"/>
              </a:ext>
            </a:extLst>
          </p:cNvPr>
          <p:cNvSpPr/>
          <p:nvPr/>
        </p:nvSpPr>
        <p:spPr>
          <a:xfrm>
            <a:off x="380751" y="470071"/>
            <a:ext cx="7133231"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Pentagon 15">
            <a:extLst>
              <a:ext uri="{FF2B5EF4-FFF2-40B4-BE49-F238E27FC236}">
                <a16:creationId xmlns:a16="http://schemas.microsoft.com/office/drawing/2014/main" id="{D3A28F9A-1F65-43C0-987E-624B490780DB}"/>
              </a:ext>
            </a:extLst>
          </p:cNvPr>
          <p:cNvSpPr/>
          <p:nvPr/>
        </p:nvSpPr>
        <p:spPr>
          <a:xfrm>
            <a:off x="380756" y="6824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5" name="TextBox 14">
            <a:extLst>
              <a:ext uri="{FF2B5EF4-FFF2-40B4-BE49-F238E27FC236}">
                <a16:creationId xmlns:a16="http://schemas.microsoft.com/office/drawing/2014/main" id="{F60FF818-5F01-480A-82EF-12756279FAB6}"/>
              </a:ext>
            </a:extLst>
          </p:cNvPr>
          <p:cNvSpPr txBox="1"/>
          <p:nvPr/>
        </p:nvSpPr>
        <p:spPr>
          <a:xfrm>
            <a:off x="728942" y="546905"/>
            <a:ext cx="423460" cy="707886"/>
          </a:xfrm>
          <a:prstGeom prst="rect">
            <a:avLst/>
          </a:prstGeom>
          <a:noFill/>
        </p:spPr>
        <p:txBody>
          <a:bodyPr wrap="square" rtlCol="0">
            <a:spAutoFit/>
          </a:bodyPr>
          <a:lstStyle/>
          <a:p>
            <a:r>
              <a:rPr lang="nl-BE" sz="4000" dirty="0">
                <a:solidFill>
                  <a:schemeClr val="bg1"/>
                </a:solidFill>
              </a:rPr>
              <a:t>1</a:t>
            </a:r>
          </a:p>
        </p:txBody>
      </p:sp>
      <p:sp>
        <p:nvSpPr>
          <p:cNvPr id="21" name="Rectangle 20">
            <a:extLst>
              <a:ext uri="{FF2B5EF4-FFF2-40B4-BE49-F238E27FC236}">
                <a16:creationId xmlns:a16="http://schemas.microsoft.com/office/drawing/2014/main" id="{FBE6D4C1-D095-43F2-8440-4D6D76D4BE69}"/>
              </a:ext>
            </a:extLst>
          </p:cNvPr>
          <p:cNvSpPr/>
          <p:nvPr/>
        </p:nvSpPr>
        <p:spPr>
          <a:xfrm>
            <a:off x="541119" y="1955723"/>
            <a:ext cx="7558519" cy="923330"/>
          </a:xfrm>
          <a:prstGeom prst="rect">
            <a:avLst/>
          </a:prstGeom>
        </p:spPr>
        <p:txBody>
          <a:bodyPr wrap="square">
            <a:spAutoFit/>
          </a:bodyPr>
          <a:lstStyle/>
          <a:p>
            <a:endParaRPr lang="en-US" dirty="0">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p:txBody>
      </p:sp>
      <p:sp>
        <p:nvSpPr>
          <p:cNvPr id="45" name="Rectangle: Rounded Corners 44">
            <a:extLst>
              <a:ext uri="{FF2B5EF4-FFF2-40B4-BE49-F238E27FC236}">
                <a16:creationId xmlns:a16="http://schemas.microsoft.com/office/drawing/2014/main" id="{82E4200A-D7DF-4FDA-8B58-7307851819AE}"/>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TextBox 17">
            <a:extLst>
              <a:ext uri="{FF2B5EF4-FFF2-40B4-BE49-F238E27FC236}">
                <a16:creationId xmlns:a16="http://schemas.microsoft.com/office/drawing/2014/main" id="{CA4FAF8D-F8AB-4B93-BEC1-DFD1D2BF1EA0}"/>
              </a:ext>
            </a:extLst>
          </p:cNvPr>
          <p:cNvSpPr txBox="1"/>
          <p:nvPr/>
        </p:nvSpPr>
        <p:spPr>
          <a:xfrm>
            <a:off x="1385953" y="536486"/>
            <a:ext cx="6013396" cy="830997"/>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SPREKEN </a:t>
            </a:r>
          </a:p>
          <a:p>
            <a:r>
              <a:rPr lang="en-US" sz="2400" b="1" dirty="0" err="1">
                <a:latin typeface="Segoe UI" panose="020B0502040204020203" pitchFamily="34" charset="0"/>
                <a:cs typeface="Segoe UI" panose="020B0502040204020203" pitchFamily="34" charset="0"/>
              </a:rPr>
              <a:t>Voorkennis</a:t>
            </a:r>
            <a:r>
              <a:rPr lang="en-US" sz="2400" b="1" dirty="0">
                <a:latin typeface="Segoe UI" panose="020B0502040204020203" pitchFamily="34" charset="0"/>
                <a:cs typeface="Segoe UI" panose="020B0502040204020203" pitchFamily="34" charset="0"/>
              </a:rPr>
              <a:t> </a:t>
            </a:r>
            <a:r>
              <a:rPr lang="en-US" sz="2400" b="1" dirty="0" err="1">
                <a:latin typeface="Segoe UI" panose="020B0502040204020203" pitchFamily="34" charset="0"/>
                <a:cs typeface="Segoe UI" panose="020B0502040204020203" pitchFamily="34" charset="0"/>
              </a:rPr>
              <a:t>activeren</a:t>
            </a:r>
            <a:endParaRPr lang="en-US" sz="2400" b="1" dirty="0">
              <a:latin typeface="Segoe UI" panose="020B0502040204020203" pitchFamily="34" charset="0"/>
              <a:cs typeface="Segoe UI" panose="020B0502040204020203" pitchFamily="34" charset="0"/>
            </a:endParaRPr>
          </a:p>
        </p:txBody>
      </p:sp>
      <p:pic>
        <p:nvPicPr>
          <p:cNvPr id="9" name="Image 8">
            <a:extLst>
              <a:ext uri="{FF2B5EF4-FFF2-40B4-BE49-F238E27FC236}">
                <a16:creationId xmlns:a16="http://schemas.microsoft.com/office/drawing/2014/main" id="{7A0AC555-BA08-474D-8B9B-4FA9AD703313}"/>
              </a:ext>
            </a:extLst>
          </p:cNvPr>
          <p:cNvPicPr>
            <a:picLocks noChangeAspect="1"/>
          </p:cNvPicPr>
          <p:nvPr/>
        </p:nvPicPr>
        <p:blipFill rotWithShape="1">
          <a:blip r:embed="rId3">
            <a:extLst>
              <a:ext uri="{28A0092B-C50C-407E-A947-70E740481C1C}">
                <a14:useLocalDpi xmlns:a14="http://schemas.microsoft.com/office/drawing/2010/main" val="0"/>
              </a:ext>
            </a:extLst>
          </a:blip>
          <a:srcRect l="10050" t="7795" r="12056"/>
          <a:stretch/>
        </p:blipFill>
        <p:spPr>
          <a:xfrm>
            <a:off x="4315714" y="4979064"/>
            <a:ext cx="3783924" cy="29882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Image 5">
            <a:extLst>
              <a:ext uri="{FF2B5EF4-FFF2-40B4-BE49-F238E27FC236}">
                <a16:creationId xmlns:a16="http://schemas.microsoft.com/office/drawing/2014/main" id="{0C307469-E947-4989-A770-272291B88681}"/>
              </a:ext>
            </a:extLst>
          </p:cNvPr>
          <p:cNvPicPr>
            <a:picLocks noChangeAspect="1"/>
          </p:cNvPicPr>
          <p:nvPr/>
        </p:nvPicPr>
        <p:blipFill rotWithShape="1">
          <a:blip r:embed="rId4">
            <a:extLst>
              <a:ext uri="{28A0092B-C50C-407E-A947-70E740481C1C}">
                <a14:useLocalDpi xmlns:a14="http://schemas.microsoft.com/office/drawing/2010/main" val="0"/>
              </a:ext>
            </a:extLst>
          </a:blip>
          <a:srcRect t="15707" b="1301"/>
          <a:stretch/>
        </p:blipFill>
        <p:spPr>
          <a:xfrm>
            <a:off x="633357" y="6915174"/>
            <a:ext cx="5261188" cy="24560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a:extLst>
              <a:ext uri="{FF2B5EF4-FFF2-40B4-BE49-F238E27FC236}">
                <a16:creationId xmlns:a16="http://schemas.microsoft.com/office/drawing/2014/main" id="{DA204C91-00A8-4AD4-8771-67D103BE33D5}"/>
              </a:ext>
            </a:extLst>
          </p:cNvPr>
          <p:cNvSpPr/>
          <p:nvPr/>
        </p:nvSpPr>
        <p:spPr>
          <a:xfrm>
            <a:off x="541119" y="1549070"/>
            <a:ext cx="7133231" cy="1754326"/>
          </a:xfrm>
          <a:prstGeom prst="rect">
            <a:avLst/>
          </a:prstGeom>
          <a:solidFill>
            <a:srgbClr val="0097A1"/>
          </a:solidFill>
        </p:spPr>
        <p:txBody>
          <a:bodyPr wrap="square">
            <a:spAutoFit/>
          </a:bodyPr>
          <a:lstStyle/>
          <a:p>
            <a:pPr marL="285750" indent="-285750">
              <a:buFont typeface="Arial" panose="020B0604020202020204" pitchFamily="34" charset="0"/>
              <a:buChar char="•"/>
            </a:pPr>
            <a:r>
              <a:rPr lang="nl-NL" dirty="0">
                <a:solidFill>
                  <a:schemeClr val="bg1"/>
                </a:solidFill>
                <a:latin typeface="Segoe UI" panose="020B0502040204020203" pitchFamily="34" charset="0"/>
                <a:cs typeface="Segoe UI" panose="020B0502040204020203" pitchFamily="34" charset="0"/>
              </a:rPr>
              <a:t>Vorm groepjes van drie cursisten.</a:t>
            </a:r>
          </a:p>
          <a:p>
            <a:pPr marL="285750" indent="-285750">
              <a:buFont typeface="Arial" panose="020B0604020202020204" pitchFamily="34" charset="0"/>
              <a:buChar char="•"/>
            </a:pPr>
            <a:r>
              <a:rPr lang="nl-NL" dirty="0">
                <a:solidFill>
                  <a:schemeClr val="bg1"/>
                </a:solidFill>
                <a:latin typeface="Segoe UI" panose="020B0502040204020203" pitchFamily="34" charset="0"/>
                <a:cs typeface="Segoe UI" panose="020B0502040204020203" pitchFamily="34" charset="0"/>
              </a:rPr>
              <a:t>Elke cursist kiest een van de foto’s hieronder.</a:t>
            </a:r>
          </a:p>
          <a:p>
            <a:pPr marL="285750" indent="-285750">
              <a:buFont typeface="Arial" panose="020B0604020202020204" pitchFamily="34" charset="0"/>
              <a:buChar char="•"/>
            </a:pPr>
            <a:r>
              <a:rPr lang="nl-NL" dirty="0">
                <a:solidFill>
                  <a:schemeClr val="bg1"/>
                </a:solidFill>
                <a:latin typeface="Segoe UI" panose="020B0502040204020203" pitchFamily="34" charset="0"/>
                <a:cs typeface="Segoe UI" panose="020B0502040204020203" pitchFamily="34" charset="0"/>
              </a:rPr>
              <a:t>Iedereen beschrijft om beurt de gekozen foto gedurende 20 seconden,  zonder te stoppen. </a:t>
            </a:r>
          </a:p>
          <a:p>
            <a:pPr marL="285750" indent="-285750">
              <a:buFont typeface="Arial" panose="020B0604020202020204" pitchFamily="34" charset="0"/>
              <a:buChar char="•"/>
            </a:pPr>
            <a:r>
              <a:rPr lang="nl-NL" dirty="0">
                <a:solidFill>
                  <a:schemeClr val="bg1"/>
                </a:solidFill>
                <a:latin typeface="Segoe UI" panose="020B0502040204020203" pitchFamily="34" charset="0"/>
                <a:cs typeface="Segoe UI" panose="020B0502040204020203" pitchFamily="34" charset="0"/>
              </a:rPr>
              <a:t>Bespreek daarna samen waaraan je denkt en wat je voelt als je die foto’s ziet.  </a:t>
            </a:r>
          </a:p>
        </p:txBody>
      </p:sp>
    </p:spTree>
    <p:extLst>
      <p:ext uri="{BB962C8B-B14F-4D97-AF65-F5344CB8AC3E}">
        <p14:creationId xmlns:p14="http://schemas.microsoft.com/office/powerpoint/2010/main" val="1528640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0"/>
            <a:ext cx="6954327" cy="96788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728942" y="737405"/>
            <a:ext cx="423460" cy="707886"/>
          </a:xfrm>
          <a:prstGeom prst="rect">
            <a:avLst/>
          </a:prstGeom>
          <a:noFill/>
        </p:spPr>
        <p:txBody>
          <a:bodyPr wrap="square" rtlCol="0">
            <a:spAutoFit/>
          </a:bodyPr>
          <a:lstStyle/>
          <a:p>
            <a:r>
              <a:rPr lang="nl-BE" sz="4000" dirty="0">
                <a:solidFill>
                  <a:schemeClr val="bg1"/>
                </a:solidFill>
              </a:rPr>
              <a:t>6</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Rectangle 18">
            <a:extLst>
              <a:ext uri="{FF2B5EF4-FFF2-40B4-BE49-F238E27FC236}">
                <a16:creationId xmlns:a16="http://schemas.microsoft.com/office/drawing/2014/main" id="{A13C6CAF-CDE7-4651-BC01-AE86B843644E}"/>
              </a:ext>
            </a:extLst>
          </p:cNvPr>
          <p:cNvSpPr/>
          <p:nvPr/>
        </p:nvSpPr>
        <p:spPr>
          <a:xfrm>
            <a:off x="560273" y="1985592"/>
            <a:ext cx="7440728" cy="646331"/>
          </a:xfrm>
          <a:prstGeom prst="rect">
            <a:avLst/>
          </a:prstGeom>
          <a:solidFill>
            <a:srgbClr val="0097A1"/>
          </a:solidFill>
        </p:spPr>
        <p:txBody>
          <a:bodyPr wrap="square">
            <a:spAutoFit/>
          </a:bodyPr>
          <a:lstStyle/>
          <a:p>
            <a:r>
              <a:rPr lang="fr-FR" b="1" dirty="0" err="1">
                <a:solidFill>
                  <a:schemeClr val="bg1"/>
                </a:solidFill>
                <a:latin typeface="Segoe UI" panose="020B0502040204020203" pitchFamily="34" charset="0"/>
                <a:cs typeface="Segoe UI" panose="020B0502040204020203" pitchFamily="34" charset="0"/>
              </a:rPr>
              <a:t>Cursist</a:t>
            </a:r>
            <a:r>
              <a:rPr lang="fr-FR" b="1" dirty="0">
                <a:solidFill>
                  <a:schemeClr val="bg1"/>
                </a:solidFill>
                <a:latin typeface="Segoe UI" panose="020B0502040204020203" pitchFamily="34" charset="0"/>
                <a:cs typeface="Segoe UI" panose="020B0502040204020203" pitchFamily="34" charset="0"/>
              </a:rPr>
              <a:t> A:</a:t>
            </a:r>
            <a:endParaRPr lang="nl-NL" dirty="0">
              <a:solidFill>
                <a:schemeClr val="bg1"/>
              </a:solidFill>
              <a:latin typeface="Segoe UI" panose="020B0502040204020203" pitchFamily="34" charset="0"/>
              <a:cs typeface="Segoe UI" panose="020B0502040204020203" pitchFamily="34" charset="0"/>
            </a:endParaRPr>
          </a:p>
          <a:p>
            <a:r>
              <a:rPr lang="fr-FR" b="1" dirty="0" err="1">
                <a:solidFill>
                  <a:schemeClr val="bg1"/>
                </a:solidFill>
                <a:latin typeface="Segoe UI" panose="020B0502040204020203" pitchFamily="34" charset="0"/>
                <a:cs typeface="Segoe UI" panose="020B0502040204020203" pitchFamily="34" charset="0"/>
              </a:rPr>
              <a:t>Vragen</a:t>
            </a:r>
            <a:r>
              <a:rPr lang="fr-FR" b="1" dirty="0">
                <a:solidFill>
                  <a:schemeClr val="bg1"/>
                </a:solidFill>
                <a:latin typeface="Segoe UI" panose="020B0502040204020203" pitchFamily="34" charset="0"/>
                <a:cs typeface="Segoe UI" panose="020B0502040204020203" pitchFamily="34" charset="0"/>
              </a:rPr>
              <a:t> over de </a:t>
            </a:r>
            <a:r>
              <a:rPr lang="fr-FR" b="1" dirty="0" err="1">
                <a:solidFill>
                  <a:schemeClr val="bg1"/>
                </a:solidFill>
                <a:latin typeface="Segoe UI" panose="020B0502040204020203" pitchFamily="34" charset="0"/>
                <a:cs typeface="Segoe UI" panose="020B0502040204020203" pitchFamily="34" charset="0"/>
              </a:rPr>
              <a:t>Olympische</a:t>
            </a:r>
            <a:r>
              <a:rPr lang="fr-FR" b="1" dirty="0">
                <a:solidFill>
                  <a:schemeClr val="bg1"/>
                </a:solidFill>
                <a:latin typeface="Segoe UI" panose="020B0502040204020203" pitchFamily="34" charset="0"/>
                <a:cs typeface="Segoe UI" panose="020B0502040204020203" pitchFamily="34" charset="0"/>
              </a:rPr>
              <a:t> </a:t>
            </a:r>
            <a:r>
              <a:rPr lang="fr-FR" b="1" dirty="0" err="1">
                <a:solidFill>
                  <a:schemeClr val="bg1"/>
                </a:solidFill>
                <a:latin typeface="Segoe UI" panose="020B0502040204020203" pitchFamily="34" charset="0"/>
                <a:cs typeface="Segoe UI" panose="020B0502040204020203" pitchFamily="34" charset="0"/>
              </a:rPr>
              <a:t>spelen</a:t>
            </a:r>
            <a:r>
              <a:rPr lang="fr-FR" b="1" dirty="0">
                <a:solidFill>
                  <a:schemeClr val="bg1"/>
                </a:solidFill>
                <a:latin typeface="Segoe UI" panose="020B0502040204020203" pitchFamily="34" charset="0"/>
                <a:cs typeface="Segoe UI" panose="020B0502040204020203" pitchFamily="34" charset="0"/>
              </a:rPr>
              <a:t>.</a:t>
            </a:r>
          </a:p>
        </p:txBody>
      </p:sp>
      <p:graphicFrame>
        <p:nvGraphicFramePr>
          <p:cNvPr id="4" name="Tableau 3">
            <a:extLst>
              <a:ext uri="{FF2B5EF4-FFF2-40B4-BE49-F238E27FC236}">
                <a16:creationId xmlns:a16="http://schemas.microsoft.com/office/drawing/2014/main" id="{7DB0B3B2-3537-4A8E-8528-5EBF81A46139}"/>
              </a:ext>
            </a:extLst>
          </p:cNvPr>
          <p:cNvGraphicFramePr>
            <a:graphicFrameLocks noGrp="1"/>
          </p:cNvGraphicFramePr>
          <p:nvPr>
            <p:extLst>
              <p:ext uri="{D42A27DB-BD31-4B8C-83A1-F6EECF244321}">
                <p14:modId xmlns:p14="http://schemas.microsoft.com/office/powerpoint/2010/main" val="1291034157"/>
              </p:ext>
            </p:extLst>
          </p:nvPr>
        </p:nvGraphicFramePr>
        <p:xfrm>
          <a:off x="560273" y="2759994"/>
          <a:ext cx="7440728" cy="6485433"/>
        </p:xfrm>
        <a:graphic>
          <a:graphicData uri="http://schemas.openxmlformats.org/drawingml/2006/table">
            <a:tbl>
              <a:tblPr firstRow="1" firstCol="1" bandRow="1">
                <a:tableStyleId>{5C22544A-7EE6-4342-B048-85BDC9FD1C3A}</a:tableStyleId>
              </a:tblPr>
              <a:tblGrid>
                <a:gridCol w="4259377">
                  <a:extLst>
                    <a:ext uri="{9D8B030D-6E8A-4147-A177-3AD203B41FA5}">
                      <a16:colId xmlns:a16="http://schemas.microsoft.com/office/drawing/2014/main" val="1291244087"/>
                    </a:ext>
                  </a:extLst>
                </a:gridCol>
                <a:gridCol w="1619250">
                  <a:extLst>
                    <a:ext uri="{9D8B030D-6E8A-4147-A177-3AD203B41FA5}">
                      <a16:colId xmlns:a16="http://schemas.microsoft.com/office/drawing/2014/main" val="2155872185"/>
                    </a:ext>
                  </a:extLst>
                </a:gridCol>
                <a:gridCol w="685800">
                  <a:extLst>
                    <a:ext uri="{9D8B030D-6E8A-4147-A177-3AD203B41FA5}">
                      <a16:colId xmlns:a16="http://schemas.microsoft.com/office/drawing/2014/main" val="161712964"/>
                    </a:ext>
                  </a:extLst>
                </a:gridCol>
                <a:gridCol w="876301">
                  <a:extLst>
                    <a:ext uri="{9D8B030D-6E8A-4147-A177-3AD203B41FA5}">
                      <a16:colId xmlns:a16="http://schemas.microsoft.com/office/drawing/2014/main" val="1483524099"/>
                    </a:ext>
                  </a:extLst>
                </a:gridCol>
              </a:tblGrid>
              <a:tr h="1354249">
                <a:tc>
                  <a:txBody>
                    <a:bodyPr/>
                    <a:lstStyle/>
                    <a:p>
                      <a:pPr algn="ctr">
                        <a:lnSpc>
                          <a:spcPct val="107000"/>
                        </a:lnSpc>
                        <a:spcAft>
                          <a:spcPts val="0"/>
                        </a:spcAft>
                      </a:pPr>
                      <a:r>
                        <a:rPr lang="nl-NL" sz="1800" dirty="0">
                          <a:solidFill>
                            <a:schemeClr val="tx1"/>
                          </a:solidFill>
                          <a:effectLst/>
                        </a:rPr>
                        <a:t> </a:t>
                      </a:r>
                    </a:p>
                    <a:p>
                      <a:pPr algn="ctr">
                        <a:lnSpc>
                          <a:spcPct val="107000"/>
                        </a:lnSpc>
                        <a:spcAft>
                          <a:spcPts val="0"/>
                        </a:spcAft>
                      </a:pPr>
                      <a:endParaRPr lang="nl-NL" sz="1800" dirty="0">
                        <a:solidFill>
                          <a:schemeClr val="tx1"/>
                        </a:solidFill>
                        <a:effectLst/>
                      </a:endParaRPr>
                    </a:p>
                    <a:p>
                      <a:pPr algn="ctr">
                        <a:lnSpc>
                          <a:spcPct val="107000"/>
                        </a:lnSpc>
                        <a:spcAft>
                          <a:spcPts val="0"/>
                        </a:spcAft>
                      </a:pPr>
                      <a:r>
                        <a:rPr lang="nl-NL" sz="1800" dirty="0">
                          <a:solidFill>
                            <a:schemeClr val="tx1"/>
                          </a:solidFill>
                          <a:effectLst/>
                        </a:rPr>
                        <a:t>Vraag</a:t>
                      </a:r>
                      <a:endPar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FEFE"/>
                    </a:solidFill>
                  </a:tcPr>
                </a:tc>
                <a:tc>
                  <a:txBody>
                    <a:bodyPr/>
                    <a:lstStyle/>
                    <a:p>
                      <a:pPr algn="ctr">
                        <a:lnSpc>
                          <a:spcPct val="107000"/>
                        </a:lnSpc>
                        <a:spcAft>
                          <a:spcPts val="0"/>
                        </a:spcAft>
                      </a:pPr>
                      <a:endParaRPr lang="nl-NL" sz="1800" dirty="0">
                        <a:solidFill>
                          <a:schemeClr val="tx1"/>
                        </a:solidFill>
                        <a:effectLst/>
                      </a:endParaRPr>
                    </a:p>
                    <a:p>
                      <a:pPr algn="ctr">
                        <a:lnSpc>
                          <a:spcPct val="107000"/>
                        </a:lnSpc>
                        <a:spcAft>
                          <a:spcPts val="0"/>
                        </a:spcAft>
                      </a:pPr>
                      <a:endParaRPr lang="nl-NL" sz="1800" dirty="0">
                        <a:solidFill>
                          <a:schemeClr val="tx1"/>
                        </a:solidFill>
                        <a:effectLst/>
                      </a:endParaRPr>
                    </a:p>
                    <a:p>
                      <a:pPr algn="ctr">
                        <a:lnSpc>
                          <a:spcPct val="107000"/>
                        </a:lnSpc>
                        <a:spcAft>
                          <a:spcPts val="0"/>
                        </a:spcAft>
                      </a:pPr>
                      <a:r>
                        <a:rPr lang="nl-NL" sz="1800" dirty="0">
                          <a:solidFill>
                            <a:schemeClr val="tx1"/>
                          </a:solidFill>
                          <a:effectLst/>
                        </a:rPr>
                        <a:t>Mogelijke antwoorden </a:t>
                      </a:r>
                      <a:endPar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FEFE"/>
                    </a:solidFill>
                  </a:tcPr>
                </a:tc>
                <a:tc>
                  <a:txBody>
                    <a:bodyPr/>
                    <a:lstStyle/>
                    <a:p>
                      <a:pPr marL="71755" marR="71755">
                        <a:lnSpc>
                          <a:spcPct val="107000"/>
                        </a:lnSpc>
                        <a:spcAft>
                          <a:spcPts val="0"/>
                        </a:spcAft>
                      </a:pPr>
                      <a:r>
                        <a:rPr lang="nl-NL" sz="1800" dirty="0">
                          <a:solidFill>
                            <a:schemeClr val="tx1"/>
                          </a:solidFill>
                          <a:effectLst/>
                        </a:rPr>
                        <a:t>Jouw antwoord</a:t>
                      </a:r>
                      <a:endPar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FEFE"/>
                    </a:solidFill>
                  </a:tcPr>
                </a:tc>
                <a:tc>
                  <a:txBody>
                    <a:bodyPr/>
                    <a:lstStyle/>
                    <a:p>
                      <a:pPr marL="71755" marR="71755">
                        <a:lnSpc>
                          <a:spcPct val="107000"/>
                        </a:lnSpc>
                        <a:spcAft>
                          <a:spcPts val="0"/>
                        </a:spcAft>
                      </a:pPr>
                      <a:r>
                        <a:rPr lang="nl-NL" sz="1800" dirty="0">
                          <a:solidFill>
                            <a:schemeClr val="tx1"/>
                          </a:solidFill>
                          <a:effectLst/>
                        </a:rPr>
                        <a:t>Antwoord van…</a:t>
                      </a:r>
                      <a:endPar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FEFE"/>
                    </a:solidFill>
                  </a:tcPr>
                </a:tc>
                <a:extLst>
                  <a:ext uri="{0D108BD9-81ED-4DB2-BD59-A6C34878D82A}">
                    <a16:rowId xmlns:a16="http://schemas.microsoft.com/office/drawing/2014/main" val="909193163"/>
                  </a:ext>
                </a:extLst>
              </a:tr>
              <a:tr h="322161">
                <a:tc rowSpan="3">
                  <a:txBody>
                    <a:bodyPr/>
                    <a:lstStyle/>
                    <a:p>
                      <a:pPr>
                        <a:lnSpc>
                          <a:spcPct val="107000"/>
                        </a:lnSpc>
                        <a:spcAft>
                          <a:spcPts val="0"/>
                        </a:spcAft>
                      </a:pPr>
                      <a:r>
                        <a:rPr lang="nl-NL" sz="1800" b="1" dirty="0">
                          <a:solidFill>
                            <a:schemeClr val="tx1"/>
                          </a:solidFill>
                          <a:effectLst/>
                        </a:rPr>
                        <a:t>1. Wanneer zullen de volgende Olympische Zomerspelen plaatsvinden, die in Parijs georganiseerd zullen worden?</a:t>
                      </a:r>
                      <a:endParaRPr lang="nl-NL"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rPr>
                        <a:t>2023</a:t>
                      </a:r>
                      <a:endPar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rPr>
                        <a:t> </a:t>
                      </a:r>
                      <a:endPar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rPr>
                        <a:t> </a:t>
                      </a:r>
                      <a:endPar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extLst>
                  <a:ext uri="{0D108BD9-81ED-4DB2-BD59-A6C34878D82A}">
                    <a16:rowId xmlns:a16="http://schemas.microsoft.com/office/drawing/2014/main" val="1821849731"/>
                  </a:ext>
                </a:extLst>
              </a:tr>
              <a:tr h="325675">
                <a:tc vMerge="1">
                  <a:txBody>
                    <a:bodyPr/>
                    <a:lstStyle/>
                    <a:p>
                      <a:endParaRPr lang="nl-NL"/>
                    </a:p>
                  </a:txBody>
                  <a:tcPr/>
                </a:tc>
                <a:tc>
                  <a:txBody>
                    <a:bodyPr/>
                    <a:lstStyle/>
                    <a:p>
                      <a:pPr>
                        <a:lnSpc>
                          <a:spcPct val="107000"/>
                        </a:lnSpc>
                        <a:spcAft>
                          <a:spcPts val="0"/>
                        </a:spcAft>
                      </a:pPr>
                      <a:r>
                        <a:rPr lang="nl-NL" sz="1800">
                          <a:solidFill>
                            <a:schemeClr val="tx1"/>
                          </a:solidFill>
                          <a:effectLst/>
                        </a:rPr>
                        <a:t>2024</a:t>
                      </a:r>
                      <a:endPar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rPr>
                        <a:t> </a:t>
                      </a:r>
                      <a:endPar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dirty="0">
                          <a:solidFill>
                            <a:schemeClr val="tx1"/>
                          </a:solidFill>
                          <a:effectLst/>
                        </a:rPr>
                        <a:t> </a:t>
                      </a:r>
                      <a:endPar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extLst>
                  <a:ext uri="{0D108BD9-81ED-4DB2-BD59-A6C34878D82A}">
                    <a16:rowId xmlns:a16="http://schemas.microsoft.com/office/drawing/2014/main" val="3134463582"/>
                  </a:ext>
                </a:extLst>
              </a:tr>
              <a:tr h="330362">
                <a:tc vMerge="1">
                  <a:txBody>
                    <a:bodyPr/>
                    <a:lstStyle/>
                    <a:p>
                      <a:endParaRPr lang="nl-NL"/>
                    </a:p>
                  </a:txBody>
                  <a:tcPr/>
                </a:tc>
                <a:tc>
                  <a:txBody>
                    <a:bodyPr/>
                    <a:lstStyle/>
                    <a:p>
                      <a:pPr>
                        <a:lnSpc>
                          <a:spcPct val="107000"/>
                        </a:lnSpc>
                        <a:spcAft>
                          <a:spcPts val="0"/>
                        </a:spcAft>
                      </a:pPr>
                      <a:r>
                        <a:rPr lang="nl-NL" sz="1800">
                          <a:solidFill>
                            <a:schemeClr val="tx1"/>
                          </a:solidFill>
                          <a:effectLst/>
                        </a:rPr>
                        <a:t>2026</a:t>
                      </a:r>
                      <a:endPar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rPr>
                        <a:t> </a:t>
                      </a:r>
                      <a:endPar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rPr>
                        <a:t> </a:t>
                      </a:r>
                      <a:endPar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extLst>
                  <a:ext uri="{0D108BD9-81ED-4DB2-BD59-A6C34878D82A}">
                    <a16:rowId xmlns:a16="http://schemas.microsoft.com/office/drawing/2014/main" val="3909739408"/>
                  </a:ext>
                </a:extLst>
              </a:tr>
              <a:tr h="316304">
                <a:tc rowSpan="3">
                  <a:txBody>
                    <a:bodyPr/>
                    <a:lstStyle/>
                    <a:p>
                      <a:pPr>
                        <a:lnSpc>
                          <a:spcPct val="107000"/>
                        </a:lnSpc>
                        <a:spcAft>
                          <a:spcPts val="0"/>
                        </a:spcAft>
                      </a:pPr>
                      <a:r>
                        <a:rPr lang="nl-NL" sz="1800" b="1" dirty="0">
                          <a:solidFill>
                            <a:schemeClr val="tx1"/>
                          </a:solidFill>
                          <a:effectLst/>
                        </a:rPr>
                        <a:t>2. De volgende Olympische Winterspelen zullen in 2026 gehouden worden. Weet je waar?</a:t>
                      </a:r>
                      <a:endParaRPr lang="nl-NL"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rPr>
                        <a:t>Canada</a:t>
                      </a:r>
                      <a:endPar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rPr>
                        <a:t> </a:t>
                      </a:r>
                      <a:endPar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rPr>
                        <a:t> </a:t>
                      </a:r>
                      <a:endPar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extLst>
                  <a:ext uri="{0D108BD9-81ED-4DB2-BD59-A6C34878D82A}">
                    <a16:rowId xmlns:a16="http://schemas.microsoft.com/office/drawing/2014/main" val="2667847972"/>
                  </a:ext>
                </a:extLst>
              </a:tr>
              <a:tr h="316304">
                <a:tc vMerge="1">
                  <a:txBody>
                    <a:bodyPr/>
                    <a:lstStyle/>
                    <a:p>
                      <a:endParaRPr lang="nl-NL"/>
                    </a:p>
                  </a:txBody>
                  <a:tcPr/>
                </a:tc>
                <a:tc>
                  <a:txBody>
                    <a:bodyPr/>
                    <a:lstStyle/>
                    <a:p>
                      <a:pPr>
                        <a:lnSpc>
                          <a:spcPct val="107000"/>
                        </a:lnSpc>
                        <a:spcAft>
                          <a:spcPts val="0"/>
                        </a:spcAft>
                      </a:pPr>
                      <a:r>
                        <a:rPr lang="nl-NL" sz="1800">
                          <a:solidFill>
                            <a:schemeClr val="tx1"/>
                          </a:solidFill>
                          <a:effectLst/>
                        </a:rPr>
                        <a:t>China</a:t>
                      </a:r>
                      <a:endPar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rPr>
                        <a:t> </a:t>
                      </a:r>
                      <a:endPar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rPr>
                        <a:t> </a:t>
                      </a:r>
                      <a:endPar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extLst>
                  <a:ext uri="{0D108BD9-81ED-4DB2-BD59-A6C34878D82A}">
                    <a16:rowId xmlns:a16="http://schemas.microsoft.com/office/drawing/2014/main" val="446940345"/>
                  </a:ext>
                </a:extLst>
              </a:tr>
              <a:tr h="316304">
                <a:tc vMerge="1">
                  <a:txBody>
                    <a:bodyPr/>
                    <a:lstStyle/>
                    <a:p>
                      <a:endParaRPr lang="nl-NL"/>
                    </a:p>
                  </a:txBody>
                  <a:tcPr/>
                </a:tc>
                <a:tc>
                  <a:txBody>
                    <a:bodyPr/>
                    <a:lstStyle/>
                    <a:p>
                      <a:pPr>
                        <a:lnSpc>
                          <a:spcPct val="107000"/>
                        </a:lnSpc>
                        <a:spcAft>
                          <a:spcPts val="0"/>
                        </a:spcAft>
                      </a:pPr>
                      <a:r>
                        <a:rPr lang="nl-NL" sz="1800">
                          <a:solidFill>
                            <a:schemeClr val="tx1"/>
                          </a:solidFill>
                          <a:effectLst/>
                        </a:rPr>
                        <a:t>Italië</a:t>
                      </a:r>
                      <a:endPar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rPr>
                        <a:t> </a:t>
                      </a:r>
                      <a:endPar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rPr>
                        <a:t> </a:t>
                      </a:r>
                      <a:endPar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extLst>
                  <a:ext uri="{0D108BD9-81ED-4DB2-BD59-A6C34878D82A}">
                    <a16:rowId xmlns:a16="http://schemas.microsoft.com/office/drawing/2014/main" val="4247551315"/>
                  </a:ext>
                </a:extLst>
              </a:tr>
              <a:tr h="316304">
                <a:tc rowSpan="3">
                  <a:txBody>
                    <a:bodyPr/>
                    <a:lstStyle/>
                    <a:p>
                      <a:pPr>
                        <a:lnSpc>
                          <a:spcPct val="107000"/>
                        </a:lnSpc>
                        <a:spcAft>
                          <a:spcPts val="0"/>
                        </a:spcAft>
                      </a:pPr>
                      <a:r>
                        <a:rPr lang="nl-NL" sz="1800" b="1" dirty="0">
                          <a:solidFill>
                            <a:schemeClr val="tx1"/>
                          </a:solidFill>
                          <a:effectLst/>
                        </a:rPr>
                        <a:t>3. Welke sport wordt vanaf de volgende editie ook te zien op de volgende Zomerspelen? </a:t>
                      </a:r>
                      <a:endParaRPr lang="nl-NL"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dirty="0">
                          <a:solidFill>
                            <a:schemeClr val="tx1"/>
                          </a:solidFill>
                          <a:effectLst/>
                        </a:rPr>
                        <a:t> Breakdancen</a:t>
                      </a:r>
                      <a:endPar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rPr>
                        <a:t> </a:t>
                      </a:r>
                      <a:endPar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rPr>
                        <a:t> </a:t>
                      </a:r>
                      <a:endPar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extLst>
                  <a:ext uri="{0D108BD9-81ED-4DB2-BD59-A6C34878D82A}">
                    <a16:rowId xmlns:a16="http://schemas.microsoft.com/office/drawing/2014/main" val="2184952816"/>
                  </a:ext>
                </a:extLst>
              </a:tr>
              <a:tr h="316304">
                <a:tc vMerge="1">
                  <a:txBody>
                    <a:bodyPr/>
                    <a:lstStyle/>
                    <a:p>
                      <a:endParaRPr lang="nl-NL"/>
                    </a:p>
                  </a:txBody>
                  <a:tcPr/>
                </a:tc>
                <a:tc>
                  <a:txBody>
                    <a:bodyPr/>
                    <a:lstStyle/>
                    <a:p>
                      <a:pPr>
                        <a:lnSpc>
                          <a:spcPct val="107000"/>
                        </a:lnSpc>
                        <a:spcAft>
                          <a:spcPts val="0"/>
                        </a:spcAft>
                      </a:pPr>
                      <a:r>
                        <a:rPr lang="nl-NL" sz="1800" dirty="0">
                          <a:solidFill>
                            <a:schemeClr val="tx1"/>
                          </a:solidFill>
                          <a:effectLst/>
                        </a:rPr>
                        <a:t> Paintballen</a:t>
                      </a:r>
                      <a:endPar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rPr>
                        <a:t> </a:t>
                      </a:r>
                      <a:endPar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rPr>
                        <a:t> </a:t>
                      </a:r>
                      <a:endPar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extLst>
                  <a:ext uri="{0D108BD9-81ED-4DB2-BD59-A6C34878D82A}">
                    <a16:rowId xmlns:a16="http://schemas.microsoft.com/office/drawing/2014/main" val="3909170396"/>
                  </a:ext>
                </a:extLst>
              </a:tr>
              <a:tr h="345591">
                <a:tc vMerge="1">
                  <a:txBody>
                    <a:bodyPr/>
                    <a:lstStyle/>
                    <a:p>
                      <a:endParaRPr lang="nl-NL"/>
                    </a:p>
                  </a:txBody>
                  <a:tcPr/>
                </a:tc>
                <a:tc>
                  <a:txBody>
                    <a:bodyPr/>
                    <a:lstStyle/>
                    <a:p>
                      <a:pPr>
                        <a:lnSpc>
                          <a:spcPct val="107000"/>
                        </a:lnSpc>
                        <a:spcAft>
                          <a:spcPts val="0"/>
                        </a:spcAft>
                      </a:pPr>
                      <a:r>
                        <a:rPr lang="nl-NL" sz="1800" dirty="0">
                          <a:solidFill>
                            <a:schemeClr val="tx1"/>
                          </a:solidFill>
                          <a:effectLst/>
                        </a:rPr>
                        <a:t> Vissen</a:t>
                      </a:r>
                      <a:endPar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rPr>
                        <a:t> </a:t>
                      </a:r>
                      <a:endPar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rPr>
                        <a:t> </a:t>
                      </a:r>
                      <a:endPar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extLst>
                  <a:ext uri="{0D108BD9-81ED-4DB2-BD59-A6C34878D82A}">
                    <a16:rowId xmlns:a16="http://schemas.microsoft.com/office/drawing/2014/main" val="1796784238"/>
                  </a:ext>
                </a:extLst>
              </a:tr>
              <a:tr h="316304">
                <a:tc rowSpan="3">
                  <a:txBody>
                    <a:bodyPr/>
                    <a:lstStyle/>
                    <a:p>
                      <a:pPr>
                        <a:lnSpc>
                          <a:spcPct val="107000"/>
                        </a:lnSpc>
                        <a:spcAft>
                          <a:spcPts val="0"/>
                        </a:spcAft>
                      </a:pPr>
                      <a:r>
                        <a:rPr lang="nl-NL" sz="1800" b="1" dirty="0">
                          <a:solidFill>
                            <a:schemeClr val="tx1"/>
                          </a:solidFill>
                          <a:effectLst/>
                        </a:rPr>
                        <a:t>4. Sinds het begin van de Olympische Winterspelen won Nederland 147 medailles. Hoeveel daarvan voor schaatsen?</a:t>
                      </a:r>
                      <a:endParaRPr lang="nl-NL"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dirty="0">
                          <a:solidFill>
                            <a:schemeClr val="tx1"/>
                          </a:solidFill>
                          <a:effectLst/>
                        </a:rPr>
                        <a:t>133</a:t>
                      </a:r>
                      <a:endPar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dirty="0">
                          <a:solidFill>
                            <a:schemeClr val="tx1"/>
                          </a:solidFill>
                          <a:effectLst/>
                        </a:rPr>
                        <a:t> </a:t>
                      </a:r>
                      <a:endPar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rPr>
                        <a:t> </a:t>
                      </a:r>
                      <a:endPar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extLst>
                  <a:ext uri="{0D108BD9-81ED-4DB2-BD59-A6C34878D82A}">
                    <a16:rowId xmlns:a16="http://schemas.microsoft.com/office/drawing/2014/main" val="986001589"/>
                  </a:ext>
                </a:extLst>
              </a:tr>
              <a:tr h="316304">
                <a:tc vMerge="1">
                  <a:txBody>
                    <a:bodyPr/>
                    <a:lstStyle/>
                    <a:p>
                      <a:endParaRPr lang="nl-NL"/>
                    </a:p>
                  </a:txBody>
                  <a:tcPr/>
                </a:tc>
                <a:tc>
                  <a:txBody>
                    <a:bodyPr/>
                    <a:lstStyle/>
                    <a:p>
                      <a:pPr>
                        <a:lnSpc>
                          <a:spcPct val="107000"/>
                        </a:lnSpc>
                        <a:spcAft>
                          <a:spcPts val="0"/>
                        </a:spcAft>
                      </a:pPr>
                      <a:r>
                        <a:rPr lang="nl-NL" sz="1800">
                          <a:solidFill>
                            <a:schemeClr val="tx1"/>
                          </a:solidFill>
                          <a:effectLst/>
                        </a:rPr>
                        <a:t>102</a:t>
                      </a:r>
                      <a:endPar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rPr>
                        <a:t> </a:t>
                      </a:r>
                      <a:endPar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rPr>
                        <a:t> </a:t>
                      </a:r>
                      <a:endPar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extLst>
                  <a:ext uri="{0D108BD9-81ED-4DB2-BD59-A6C34878D82A}">
                    <a16:rowId xmlns:a16="http://schemas.microsoft.com/office/drawing/2014/main" val="647418549"/>
                  </a:ext>
                </a:extLst>
              </a:tr>
              <a:tr h="615068">
                <a:tc vMerge="1">
                  <a:txBody>
                    <a:bodyPr/>
                    <a:lstStyle/>
                    <a:p>
                      <a:endParaRPr lang="nl-NL"/>
                    </a:p>
                  </a:txBody>
                  <a:tcPr/>
                </a:tc>
                <a:tc>
                  <a:txBody>
                    <a:bodyPr/>
                    <a:lstStyle/>
                    <a:p>
                      <a:pPr>
                        <a:lnSpc>
                          <a:spcPct val="107000"/>
                        </a:lnSpc>
                        <a:spcAft>
                          <a:spcPts val="0"/>
                        </a:spcAft>
                      </a:pPr>
                      <a:r>
                        <a:rPr lang="nl-NL" sz="1800">
                          <a:solidFill>
                            <a:schemeClr val="tx1"/>
                          </a:solidFill>
                          <a:effectLst/>
                        </a:rPr>
                        <a:t>73</a:t>
                      </a:r>
                      <a:endPar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rPr>
                        <a:t> </a:t>
                      </a:r>
                      <a:endPar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rPr>
                        <a:t> </a:t>
                      </a:r>
                      <a:endPar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extLst>
                  <a:ext uri="{0D108BD9-81ED-4DB2-BD59-A6C34878D82A}">
                    <a16:rowId xmlns:a16="http://schemas.microsoft.com/office/drawing/2014/main" val="3537888332"/>
                  </a:ext>
                </a:extLst>
              </a:tr>
              <a:tr h="316304">
                <a:tc rowSpan="3">
                  <a:txBody>
                    <a:bodyPr/>
                    <a:lstStyle/>
                    <a:p>
                      <a:pPr>
                        <a:lnSpc>
                          <a:spcPct val="107000"/>
                        </a:lnSpc>
                        <a:spcAft>
                          <a:spcPts val="0"/>
                        </a:spcAft>
                      </a:pPr>
                      <a:r>
                        <a:rPr lang="nl-NL" sz="1800" b="1" dirty="0">
                          <a:solidFill>
                            <a:schemeClr val="tx1"/>
                          </a:solidFill>
                          <a:effectLst/>
                        </a:rPr>
                        <a:t>5. In welke discipline heeft België het grootste aantal medailles gewonnen op de Zomerspelen?</a:t>
                      </a:r>
                      <a:endParaRPr lang="nl-NL"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rPr>
                        <a:t>Boogschieten</a:t>
                      </a:r>
                      <a:endPar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rPr>
                        <a:t> </a:t>
                      </a:r>
                      <a:endPar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rPr>
                        <a:t> </a:t>
                      </a:r>
                      <a:endPar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extLst>
                  <a:ext uri="{0D108BD9-81ED-4DB2-BD59-A6C34878D82A}">
                    <a16:rowId xmlns:a16="http://schemas.microsoft.com/office/drawing/2014/main" val="2535373433"/>
                  </a:ext>
                </a:extLst>
              </a:tr>
              <a:tr h="316304">
                <a:tc vMerge="1">
                  <a:txBody>
                    <a:bodyPr/>
                    <a:lstStyle/>
                    <a:p>
                      <a:endParaRPr lang="nl-NL"/>
                    </a:p>
                  </a:txBody>
                  <a:tcPr/>
                </a:tc>
                <a:tc>
                  <a:txBody>
                    <a:bodyPr/>
                    <a:lstStyle/>
                    <a:p>
                      <a:pPr>
                        <a:lnSpc>
                          <a:spcPct val="107000"/>
                        </a:lnSpc>
                        <a:spcAft>
                          <a:spcPts val="0"/>
                        </a:spcAft>
                      </a:pPr>
                      <a:r>
                        <a:rPr lang="nl-NL" sz="1800">
                          <a:solidFill>
                            <a:schemeClr val="tx1"/>
                          </a:solidFill>
                          <a:effectLst/>
                        </a:rPr>
                        <a:t>Atletiek</a:t>
                      </a:r>
                      <a:endPar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rPr>
                        <a:t> </a:t>
                      </a:r>
                      <a:endPar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rPr>
                        <a:t> </a:t>
                      </a:r>
                      <a:endPar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extLst>
                  <a:ext uri="{0D108BD9-81ED-4DB2-BD59-A6C34878D82A}">
                    <a16:rowId xmlns:a16="http://schemas.microsoft.com/office/drawing/2014/main" val="1893086836"/>
                  </a:ext>
                </a:extLst>
              </a:tr>
              <a:tr h="345591">
                <a:tc vMerge="1">
                  <a:txBody>
                    <a:bodyPr/>
                    <a:lstStyle/>
                    <a:p>
                      <a:endParaRPr lang="nl-NL"/>
                    </a:p>
                  </a:txBody>
                  <a:tcPr/>
                </a:tc>
                <a:tc>
                  <a:txBody>
                    <a:bodyPr/>
                    <a:lstStyle/>
                    <a:p>
                      <a:pPr>
                        <a:lnSpc>
                          <a:spcPct val="107000"/>
                        </a:lnSpc>
                        <a:spcAft>
                          <a:spcPts val="0"/>
                        </a:spcAft>
                      </a:pPr>
                      <a:r>
                        <a:rPr lang="nl-NL" sz="1800">
                          <a:solidFill>
                            <a:schemeClr val="tx1"/>
                          </a:solidFill>
                          <a:effectLst/>
                        </a:rPr>
                        <a:t>Wielrennen</a:t>
                      </a:r>
                      <a:endPar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rPr>
                        <a:t> </a:t>
                      </a:r>
                      <a:endPar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dirty="0">
                          <a:solidFill>
                            <a:schemeClr val="tx1"/>
                          </a:solidFill>
                          <a:effectLst/>
                        </a:rPr>
                        <a:t> </a:t>
                      </a:r>
                      <a:endPar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extLst>
                  <a:ext uri="{0D108BD9-81ED-4DB2-BD59-A6C34878D82A}">
                    <a16:rowId xmlns:a16="http://schemas.microsoft.com/office/drawing/2014/main" val="3931292093"/>
                  </a:ext>
                </a:extLst>
              </a:tr>
            </a:tbl>
          </a:graphicData>
        </a:graphic>
      </p:graphicFrame>
      <p:sp>
        <p:nvSpPr>
          <p:cNvPr id="9" name="TextBox 17">
            <a:extLst>
              <a:ext uri="{FF2B5EF4-FFF2-40B4-BE49-F238E27FC236}">
                <a16:creationId xmlns:a16="http://schemas.microsoft.com/office/drawing/2014/main" id="{B63C55F5-82E5-4013-8499-0870FC780269}"/>
              </a:ext>
            </a:extLst>
          </p:cNvPr>
          <p:cNvSpPr txBox="1"/>
          <p:nvPr/>
        </p:nvSpPr>
        <p:spPr>
          <a:xfrm>
            <a:off x="1406322" y="797454"/>
            <a:ext cx="6013396" cy="830997"/>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LEZEN &amp; SPREKEN</a:t>
            </a:r>
          </a:p>
          <a:p>
            <a:r>
              <a:rPr lang="en-US" sz="2400" b="1" dirty="0" err="1">
                <a:latin typeface="Segoe UI" panose="020B0502040204020203" pitchFamily="34" charset="0"/>
                <a:cs typeface="Segoe UI" panose="020B0502040204020203" pitchFamily="34" charset="0"/>
              </a:rPr>
              <a:t>Sportquiz</a:t>
            </a:r>
            <a:endParaRPr lang="nl-BE" sz="24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242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0"/>
            <a:ext cx="6954327" cy="8924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728942" y="737405"/>
            <a:ext cx="423460" cy="707886"/>
          </a:xfrm>
          <a:prstGeom prst="rect">
            <a:avLst/>
          </a:prstGeom>
          <a:noFill/>
        </p:spPr>
        <p:txBody>
          <a:bodyPr wrap="square" rtlCol="0">
            <a:spAutoFit/>
          </a:bodyPr>
          <a:lstStyle/>
          <a:p>
            <a:r>
              <a:rPr lang="nl-BE" sz="4000" dirty="0">
                <a:solidFill>
                  <a:schemeClr val="bg1"/>
                </a:solidFill>
              </a:rPr>
              <a:t>6</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aphicFrame>
        <p:nvGraphicFramePr>
          <p:cNvPr id="4" name="Tableau 3">
            <a:extLst>
              <a:ext uri="{FF2B5EF4-FFF2-40B4-BE49-F238E27FC236}">
                <a16:creationId xmlns:a16="http://schemas.microsoft.com/office/drawing/2014/main" id="{7DB0B3B2-3537-4A8E-8528-5EBF81A46139}"/>
              </a:ext>
            </a:extLst>
          </p:cNvPr>
          <p:cNvGraphicFramePr>
            <a:graphicFrameLocks noGrp="1"/>
          </p:cNvGraphicFramePr>
          <p:nvPr>
            <p:extLst>
              <p:ext uri="{D42A27DB-BD31-4B8C-83A1-F6EECF244321}">
                <p14:modId xmlns:p14="http://schemas.microsoft.com/office/powerpoint/2010/main" val="1188039818"/>
              </p:ext>
            </p:extLst>
          </p:nvPr>
        </p:nvGraphicFramePr>
        <p:xfrm>
          <a:off x="690732" y="2624062"/>
          <a:ext cx="7310269" cy="6256263"/>
        </p:xfrm>
        <a:graphic>
          <a:graphicData uri="http://schemas.openxmlformats.org/drawingml/2006/table">
            <a:tbl>
              <a:tblPr firstRow="1" firstCol="1" bandRow="1">
                <a:tableStyleId>{5C22544A-7EE6-4342-B048-85BDC9FD1C3A}</a:tableStyleId>
              </a:tblPr>
              <a:tblGrid>
                <a:gridCol w="4059890">
                  <a:extLst>
                    <a:ext uri="{9D8B030D-6E8A-4147-A177-3AD203B41FA5}">
                      <a16:colId xmlns:a16="http://schemas.microsoft.com/office/drawing/2014/main" val="1291244087"/>
                    </a:ext>
                  </a:extLst>
                </a:gridCol>
                <a:gridCol w="1753344">
                  <a:extLst>
                    <a:ext uri="{9D8B030D-6E8A-4147-A177-3AD203B41FA5}">
                      <a16:colId xmlns:a16="http://schemas.microsoft.com/office/drawing/2014/main" val="2155872185"/>
                    </a:ext>
                  </a:extLst>
                </a:gridCol>
                <a:gridCol w="757266">
                  <a:extLst>
                    <a:ext uri="{9D8B030D-6E8A-4147-A177-3AD203B41FA5}">
                      <a16:colId xmlns:a16="http://schemas.microsoft.com/office/drawing/2014/main" val="161712964"/>
                    </a:ext>
                  </a:extLst>
                </a:gridCol>
                <a:gridCol w="739769">
                  <a:extLst>
                    <a:ext uri="{9D8B030D-6E8A-4147-A177-3AD203B41FA5}">
                      <a16:colId xmlns:a16="http://schemas.microsoft.com/office/drawing/2014/main" val="1483524099"/>
                    </a:ext>
                  </a:extLst>
                </a:gridCol>
              </a:tblGrid>
              <a:tr h="1372982">
                <a:tc>
                  <a:txBody>
                    <a:bodyPr/>
                    <a:lstStyle/>
                    <a:p>
                      <a:pPr algn="ctr">
                        <a:lnSpc>
                          <a:spcPct val="107000"/>
                        </a:lnSpc>
                        <a:spcAft>
                          <a:spcPts val="0"/>
                        </a:spcAft>
                      </a:pPr>
                      <a:r>
                        <a:rPr lang="nl-NL" sz="1800" dirty="0">
                          <a:solidFill>
                            <a:schemeClr val="tx1"/>
                          </a:solidFill>
                          <a:effectLst/>
                        </a:rPr>
                        <a:t> </a:t>
                      </a:r>
                    </a:p>
                    <a:p>
                      <a:pPr algn="ctr">
                        <a:lnSpc>
                          <a:spcPct val="107000"/>
                        </a:lnSpc>
                        <a:spcAft>
                          <a:spcPts val="0"/>
                        </a:spcAft>
                      </a:pPr>
                      <a:endParaRPr lang="nl-NL" sz="1800" dirty="0">
                        <a:solidFill>
                          <a:schemeClr val="tx1"/>
                        </a:solidFill>
                        <a:effectLst/>
                      </a:endParaRPr>
                    </a:p>
                    <a:p>
                      <a:pPr algn="ctr">
                        <a:lnSpc>
                          <a:spcPct val="107000"/>
                        </a:lnSpc>
                        <a:spcAft>
                          <a:spcPts val="0"/>
                        </a:spcAft>
                      </a:pPr>
                      <a:r>
                        <a:rPr lang="nl-NL" sz="1800" dirty="0">
                          <a:solidFill>
                            <a:schemeClr val="tx1"/>
                          </a:solidFill>
                          <a:effectLst/>
                        </a:rPr>
                        <a:t>Vraag</a:t>
                      </a:r>
                      <a:endPar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FEFE"/>
                    </a:solidFill>
                  </a:tcPr>
                </a:tc>
                <a:tc>
                  <a:txBody>
                    <a:bodyPr/>
                    <a:lstStyle/>
                    <a:p>
                      <a:pPr algn="ctr">
                        <a:lnSpc>
                          <a:spcPct val="107000"/>
                        </a:lnSpc>
                        <a:spcAft>
                          <a:spcPts val="0"/>
                        </a:spcAft>
                      </a:pPr>
                      <a:endParaRPr lang="nl-NL" sz="1800" dirty="0">
                        <a:solidFill>
                          <a:schemeClr val="tx1"/>
                        </a:solidFill>
                        <a:effectLst/>
                      </a:endParaRPr>
                    </a:p>
                    <a:p>
                      <a:pPr algn="ctr">
                        <a:lnSpc>
                          <a:spcPct val="107000"/>
                        </a:lnSpc>
                        <a:spcAft>
                          <a:spcPts val="0"/>
                        </a:spcAft>
                      </a:pPr>
                      <a:endParaRPr lang="nl-NL" sz="1800" dirty="0">
                        <a:solidFill>
                          <a:schemeClr val="tx1"/>
                        </a:solidFill>
                        <a:effectLst/>
                      </a:endParaRPr>
                    </a:p>
                    <a:p>
                      <a:pPr algn="ctr">
                        <a:lnSpc>
                          <a:spcPct val="107000"/>
                        </a:lnSpc>
                        <a:spcAft>
                          <a:spcPts val="0"/>
                        </a:spcAft>
                      </a:pPr>
                      <a:r>
                        <a:rPr lang="nl-NL" sz="1800" dirty="0">
                          <a:solidFill>
                            <a:schemeClr val="tx1"/>
                          </a:solidFill>
                          <a:effectLst/>
                        </a:rPr>
                        <a:t>Mogelijke antwoorden </a:t>
                      </a:r>
                      <a:endPar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FEFE"/>
                    </a:solidFill>
                  </a:tcPr>
                </a:tc>
                <a:tc>
                  <a:txBody>
                    <a:bodyPr/>
                    <a:lstStyle/>
                    <a:p>
                      <a:pPr>
                        <a:lnSpc>
                          <a:spcPct val="107000"/>
                        </a:lnSpc>
                        <a:spcAft>
                          <a:spcPts val="0"/>
                        </a:spcAft>
                      </a:pPr>
                      <a:r>
                        <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Jouw antwoord</a:t>
                      </a: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FEFE"/>
                    </a:solidFill>
                  </a:tcPr>
                </a:tc>
                <a:tc>
                  <a:txBody>
                    <a:bodyPr/>
                    <a:lstStyle/>
                    <a:p>
                      <a:pPr marL="71755" marR="71755">
                        <a:lnSpc>
                          <a:spcPct val="107000"/>
                        </a:lnSpc>
                        <a:spcAft>
                          <a:spcPts val="0"/>
                        </a:spcAft>
                      </a:pPr>
                      <a:r>
                        <a:rPr lang="nl-NL" sz="1800" dirty="0">
                          <a:solidFill>
                            <a:schemeClr val="tx1"/>
                          </a:solidFill>
                          <a:effectLst/>
                        </a:rPr>
                        <a:t>Antwoord van…</a:t>
                      </a:r>
                      <a:endPar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FEFE"/>
                    </a:solidFill>
                  </a:tcPr>
                </a:tc>
                <a:extLst>
                  <a:ext uri="{0D108BD9-81ED-4DB2-BD59-A6C34878D82A}">
                    <a16:rowId xmlns:a16="http://schemas.microsoft.com/office/drawing/2014/main" val="909193163"/>
                  </a:ext>
                </a:extLst>
              </a:tr>
              <a:tr h="326617">
                <a:tc rowSpan="3">
                  <a:txBody>
                    <a:bodyPr/>
                    <a:lstStyle/>
                    <a:p>
                      <a:pPr>
                        <a:lnSpc>
                          <a:spcPct val="107000"/>
                        </a:lnSpc>
                        <a:spcAft>
                          <a:spcPts val="0"/>
                        </a:spcAft>
                      </a:pPr>
                      <a:r>
                        <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 Wat is de beste plaats die België ooit heeft bereikt op het WK voetbal?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Wereldkampioen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extLst>
                  <a:ext uri="{0D108BD9-81ED-4DB2-BD59-A6C34878D82A}">
                    <a16:rowId xmlns:a16="http://schemas.microsoft.com/office/drawing/2014/main" val="1821849731"/>
                  </a:ext>
                </a:extLst>
              </a:tr>
              <a:tr h="330180">
                <a:tc vMerge="1">
                  <a:txBody>
                    <a:bodyPr/>
                    <a:lstStyle/>
                    <a:p>
                      <a:endParaRPr lang="nl-NL"/>
                    </a:p>
                  </a:txBody>
                  <a:tcPr/>
                </a:tc>
                <a:tc>
                  <a:txBody>
                    <a:bodyPr/>
                    <a:lstStyle/>
                    <a:p>
                      <a:pPr>
                        <a:lnSpc>
                          <a:spcPct val="107000"/>
                        </a:lnSpc>
                        <a:spcAft>
                          <a:spcPts val="0"/>
                        </a:spcAft>
                      </a:pPr>
                      <a:r>
                        <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r>
                        <a:rPr lang="nl-NL" sz="180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a:t>
                      </a:r>
                      <a:r>
                        <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plaats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extLst>
                  <a:ext uri="{0D108BD9-81ED-4DB2-BD59-A6C34878D82A}">
                    <a16:rowId xmlns:a16="http://schemas.microsoft.com/office/drawing/2014/main" val="3134463582"/>
                  </a:ext>
                </a:extLst>
              </a:tr>
              <a:tr h="334932">
                <a:tc vMerge="1">
                  <a:txBody>
                    <a:bodyPr/>
                    <a:lstStyle/>
                    <a:p>
                      <a:endParaRPr lang="nl-NL"/>
                    </a:p>
                  </a:txBody>
                  <a:tcPr/>
                </a:tc>
                <a:tc>
                  <a:txBody>
                    <a:bodyPr/>
                    <a:lstStyle/>
                    <a:p>
                      <a:pPr>
                        <a:lnSpc>
                          <a:spcPct val="107000"/>
                        </a:lnSpc>
                        <a:spcAft>
                          <a:spcPts val="0"/>
                        </a:spcAft>
                      </a:pPr>
                      <a:r>
                        <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r>
                        <a:rPr lang="nl-NL" sz="180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a:t>
                      </a:r>
                      <a:r>
                        <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plaats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extLst>
                  <a:ext uri="{0D108BD9-81ED-4DB2-BD59-A6C34878D82A}">
                    <a16:rowId xmlns:a16="http://schemas.microsoft.com/office/drawing/2014/main" val="3909739408"/>
                  </a:ext>
                </a:extLst>
              </a:tr>
              <a:tr h="320679">
                <a:tc rowSpan="3">
                  <a:txBody>
                    <a:bodyPr/>
                    <a:lstStyle/>
                    <a:p>
                      <a:pPr>
                        <a:lnSpc>
                          <a:spcPct val="107000"/>
                        </a:lnSpc>
                        <a:spcAft>
                          <a:spcPts val="0"/>
                        </a:spcAft>
                      </a:pPr>
                      <a:r>
                        <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 Nederland heeft nog nooit het WK voetbal gewonnen. Maar hoeveel keer heeft dit land de finale bereikt?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Nooit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extLst>
                  <a:ext uri="{0D108BD9-81ED-4DB2-BD59-A6C34878D82A}">
                    <a16:rowId xmlns:a16="http://schemas.microsoft.com/office/drawing/2014/main" val="2667847972"/>
                  </a:ext>
                </a:extLst>
              </a:tr>
              <a:tr h="320679">
                <a:tc vMerge="1">
                  <a:txBody>
                    <a:bodyPr/>
                    <a:lstStyle/>
                    <a:p>
                      <a:endParaRPr lang="nl-NL"/>
                    </a:p>
                  </a:txBody>
                  <a:tcPr/>
                </a:tc>
                <a:tc>
                  <a:txBody>
                    <a:bodyPr/>
                    <a:lstStyle/>
                    <a:p>
                      <a:pPr>
                        <a:lnSpc>
                          <a:spcPct val="107000"/>
                        </a:lnSpc>
                        <a:spcAft>
                          <a:spcPts val="0"/>
                        </a:spcAft>
                      </a:pPr>
                      <a:r>
                        <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 keer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extLst>
                  <a:ext uri="{0D108BD9-81ED-4DB2-BD59-A6C34878D82A}">
                    <a16:rowId xmlns:a16="http://schemas.microsoft.com/office/drawing/2014/main" val="446940345"/>
                  </a:ext>
                </a:extLst>
              </a:tr>
              <a:tr h="320679">
                <a:tc vMerge="1">
                  <a:txBody>
                    <a:bodyPr/>
                    <a:lstStyle/>
                    <a:p>
                      <a:endParaRPr lang="nl-NL"/>
                    </a:p>
                  </a:txBody>
                  <a:tcPr/>
                </a:tc>
                <a:tc>
                  <a:txBody>
                    <a:bodyPr/>
                    <a:lstStyle/>
                    <a:p>
                      <a:pPr>
                        <a:lnSpc>
                          <a:spcPct val="107000"/>
                        </a:lnSpc>
                        <a:spcAft>
                          <a:spcPts val="0"/>
                        </a:spcAft>
                      </a:pPr>
                      <a:r>
                        <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 keer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extLst>
                  <a:ext uri="{0D108BD9-81ED-4DB2-BD59-A6C34878D82A}">
                    <a16:rowId xmlns:a16="http://schemas.microsoft.com/office/drawing/2014/main" val="4247551315"/>
                  </a:ext>
                </a:extLst>
              </a:tr>
              <a:tr h="320679">
                <a:tc rowSpan="3">
                  <a:txBody>
                    <a:bodyPr/>
                    <a:lstStyle/>
                    <a:p>
                      <a:pPr>
                        <a:lnSpc>
                          <a:spcPct val="107000"/>
                        </a:lnSpc>
                        <a:spcAft>
                          <a:spcPts val="0"/>
                        </a:spcAft>
                      </a:pPr>
                      <a:r>
                        <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 Welk land heeft het meeste WK-titels?</a:t>
                      </a:r>
                    </a:p>
                    <a:p>
                      <a:pPr>
                        <a:lnSpc>
                          <a:spcPct val="107000"/>
                        </a:lnSpc>
                        <a:spcAft>
                          <a:spcPts val="0"/>
                        </a:spcAft>
                      </a:pPr>
                      <a:r>
                        <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Brazilië</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extLst>
                  <a:ext uri="{0D108BD9-81ED-4DB2-BD59-A6C34878D82A}">
                    <a16:rowId xmlns:a16="http://schemas.microsoft.com/office/drawing/2014/main" val="2184952816"/>
                  </a:ext>
                </a:extLst>
              </a:tr>
              <a:tr h="320679">
                <a:tc vMerge="1">
                  <a:txBody>
                    <a:bodyPr/>
                    <a:lstStyle/>
                    <a:p>
                      <a:endParaRPr lang="nl-NL"/>
                    </a:p>
                  </a:txBody>
                  <a:tcPr/>
                </a:tc>
                <a:tc>
                  <a:txBody>
                    <a:bodyPr/>
                    <a:lstStyle/>
                    <a:p>
                      <a:pPr>
                        <a:lnSpc>
                          <a:spcPct val="107000"/>
                        </a:lnSpc>
                        <a:spcAft>
                          <a:spcPts val="0"/>
                        </a:spcAft>
                      </a:pPr>
                      <a:r>
                        <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Duitsland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extLst>
                  <a:ext uri="{0D108BD9-81ED-4DB2-BD59-A6C34878D82A}">
                    <a16:rowId xmlns:a16="http://schemas.microsoft.com/office/drawing/2014/main" val="3909170396"/>
                  </a:ext>
                </a:extLst>
              </a:tr>
              <a:tr h="350372">
                <a:tc vMerge="1">
                  <a:txBody>
                    <a:bodyPr/>
                    <a:lstStyle/>
                    <a:p>
                      <a:endParaRPr lang="nl-NL"/>
                    </a:p>
                  </a:txBody>
                  <a:tcPr/>
                </a:tc>
                <a:tc>
                  <a:txBody>
                    <a:bodyPr/>
                    <a:lstStyle/>
                    <a:p>
                      <a:pPr>
                        <a:lnSpc>
                          <a:spcPct val="107000"/>
                        </a:lnSpc>
                        <a:spcAft>
                          <a:spcPts val="0"/>
                        </a:spcAft>
                      </a:pPr>
                      <a:r>
                        <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Italië</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extLst>
                  <a:ext uri="{0D108BD9-81ED-4DB2-BD59-A6C34878D82A}">
                    <a16:rowId xmlns:a16="http://schemas.microsoft.com/office/drawing/2014/main" val="1796784238"/>
                  </a:ext>
                </a:extLst>
              </a:tr>
              <a:tr h="320679">
                <a:tc rowSpan="2">
                  <a:txBody>
                    <a:bodyPr/>
                    <a:lstStyle/>
                    <a:p>
                      <a:pPr>
                        <a:lnSpc>
                          <a:spcPct val="107000"/>
                        </a:lnSpc>
                        <a:spcAft>
                          <a:spcPts val="0"/>
                        </a:spcAft>
                      </a:pPr>
                      <a:r>
                        <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 Suriname heeft zich nooit voor het WK voetbal gekwalificeerd.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Waar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extLst>
                  <a:ext uri="{0D108BD9-81ED-4DB2-BD59-A6C34878D82A}">
                    <a16:rowId xmlns:a16="http://schemas.microsoft.com/office/drawing/2014/main" val="986001589"/>
                  </a:ext>
                </a:extLst>
              </a:tr>
              <a:tr h="320679">
                <a:tc vMerge="1">
                  <a:txBody>
                    <a:bodyPr/>
                    <a:lstStyle/>
                    <a:p>
                      <a:endParaRPr lang="nl-NL"/>
                    </a:p>
                  </a:txBody>
                  <a:tcPr/>
                </a:tc>
                <a:tc>
                  <a:txBody>
                    <a:bodyPr/>
                    <a:lstStyle/>
                    <a:p>
                      <a:pPr>
                        <a:lnSpc>
                          <a:spcPct val="107000"/>
                        </a:lnSpc>
                        <a:spcAft>
                          <a:spcPts val="0"/>
                        </a:spcAft>
                      </a:pPr>
                      <a:r>
                        <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Niet waar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extLst>
                  <a:ext uri="{0D108BD9-81ED-4DB2-BD59-A6C34878D82A}">
                    <a16:rowId xmlns:a16="http://schemas.microsoft.com/office/drawing/2014/main" val="647418549"/>
                  </a:ext>
                </a:extLst>
              </a:tr>
              <a:tr h="350372">
                <a:tc rowSpan="3">
                  <a:txBody>
                    <a:bodyPr/>
                    <a:lstStyle/>
                    <a:p>
                      <a:pPr>
                        <a:lnSpc>
                          <a:spcPct val="107000"/>
                        </a:lnSpc>
                        <a:spcAft>
                          <a:spcPts val="0"/>
                        </a:spcAft>
                      </a:pPr>
                      <a:r>
                        <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 De bijnaam van het Belgisch voetbalelftal voor mannen is “de Rode Duivels”. De bijnaam van het Nederlands voetbalelftal voor mannen is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Oranje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extLst>
                  <a:ext uri="{0D108BD9-81ED-4DB2-BD59-A6C34878D82A}">
                    <a16:rowId xmlns:a16="http://schemas.microsoft.com/office/drawing/2014/main" val="3537888332"/>
                  </a:ext>
                </a:extLst>
              </a:tr>
              <a:tr h="625376">
                <a:tc vMerge="1">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 oranje duivels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extLst>
                  <a:ext uri="{0D108BD9-81ED-4DB2-BD59-A6C34878D82A}">
                    <a16:rowId xmlns:a16="http://schemas.microsoft.com/office/drawing/2014/main" val="2535373433"/>
                  </a:ext>
                </a:extLst>
              </a:tr>
              <a:tr h="320679">
                <a:tc vMerge="1">
                  <a:txBody>
                    <a:bodyPr/>
                    <a:lstStyle/>
                    <a:p>
                      <a:endParaRPr lang="nl-NL"/>
                    </a:p>
                  </a:txBody>
                  <a:tcPr/>
                </a:tc>
                <a:tc>
                  <a:txBody>
                    <a:bodyPr/>
                    <a:lstStyle/>
                    <a:p>
                      <a:pPr>
                        <a:lnSpc>
                          <a:spcPct val="107000"/>
                        </a:lnSpc>
                        <a:spcAft>
                          <a:spcPts val="0"/>
                        </a:spcAft>
                      </a:pPr>
                      <a:r>
                        <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 leeuwen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tc>
                  <a:txBody>
                    <a:bodyPr/>
                    <a:lstStyle/>
                    <a:p>
                      <a:pPr>
                        <a:lnSpc>
                          <a:spcPct val="107000"/>
                        </a:lnSpc>
                        <a:spcAft>
                          <a:spcPts val="0"/>
                        </a:spcAft>
                      </a:pPr>
                      <a:r>
                        <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EC"/>
                    </a:solidFill>
                  </a:tcPr>
                </a:tc>
                <a:extLst>
                  <a:ext uri="{0D108BD9-81ED-4DB2-BD59-A6C34878D82A}">
                    <a16:rowId xmlns:a16="http://schemas.microsoft.com/office/drawing/2014/main" val="1893086836"/>
                  </a:ext>
                </a:extLst>
              </a:tr>
            </a:tbl>
          </a:graphicData>
        </a:graphic>
      </p:graphicFrame>
      <p:sp>
        <p:nvSpPr>
          <p:cNvPr id="11" name="Rectangle 10">
            <a:extLst>
              <a:ext uri="{FF2B5EF4-FFF2-40B4-BE49-F238E27FC236}">
                <a16:creationId xmlns:a16="http://schemas.microsoft.com/office/drawing/2014/main" id="{0FAD7B9D-73E0-4C4C-AAE7-9B2ED6E2251A}"/>
              </a:ext>
            </a:extLst>
          </p:cNvPr>
          <p:cNvSpPr/>
          <p:nvPr/>
        </p:nvSpPr>
        <p:spPr>
          <a:xfrm>
            <a:off x="560273" y="1765380"/>
            <a:ext cx="7440728" cy="646331"/>
          </a:xfrm>
          <a:prstGeom prst="rect">
            <a:avLst/>
          </a:prstGeom>
          <a:solidFill>
            <a:srgbClr val="0097A1"/>
          </a:solidFill>
        </p:spPr>
        <p:txBody>
          <a:bodyPr wrap="square">
            <a:spAutoFit/>
          </a:bodyPr>
          <a:lstStyle/>
          <a:p>
            <a:r>
              <a:rPr lang="fr-FR" b="1" dirty="0" err="1">
                <a:solidFill>
                  <a:schemeClr val="bg1"/>
                </a:solidFill>
                <a:latin typeface="Segoe UI" panose="020B0502040204020203" pitchFamily="34" charset="0"/>
                <a:cs typeface="Segoe UI" panose="020B0502040204020203" pitchFamily="34" charset="0"/>
              </a:rPr>
              <a:t>Cursist</a:t>
            </a:r>
            <a:r>
              <a:rPr lang="fr-FR" b="1" dirty="0">
                <a:solidFill>
                  <a:schemeClr val="bg1"/>
                </a:solidFill>
                <a:latin typeface="Segoe UI" panose="020B0502040204020203" pitchFamily="34" charset="0"/>
                <a:cs typeface="Segoe UI" panose="020B0502040204020203" pitchFamily="34" charset="0"/>
              </a:rPr>
              <a:t> B:</a:t>
            </a:r>
            <a:endParaRPr lang="nl-NL" dirty="0">
              <a:solidFill>
                <a:schemeClr val="bg1"/>
              </a:solidFill>
              <a:latin typeface="Segoe UI" panose="020B0502040204020203" pitchFamily="34" charset="0"/>
              <a:cs typeface="Segoe UI" panose="020B0502040204020203" pitchFamily="34" charset="0"/>
            </a:endParaRPr>
          </a:p>
          <a:p>
            <a:r>
              <a:rPr lang="fr-FR" b="1" dirty="0" err="1">
                <a:solidFill>
                  <a:schemeClr val="bg1"/>
                </a:solidFill>
                <a:latin typeface="Segoe UI" panose="020B0502040204020203" pitchFamily="34" charset="0"/>
                <a:cs typeface="Segoe UI" panose="020B0502040204020203" pitchFamily="34" charset="0"/>
              </a:rPr>
              <a:t>Vragen</a:t>
            </a:r>
            <a:r>
              <a:rPr lang="fr-FR" b="1" dirty="0">
                <a:solidFill>
                  <a:schemeClr val="bg1"/>
                </a:solidFill>
                <a:latin typeface="Segoe UI" panose="020B0502040204020203" pitchFamily="34" charset="0"/>
                <a:cs typeface="Segoe UI" panose="020B0502040204020203" pitchFamily="34" charset="0"/>
              </a:rPr>
              <a:t> over het </a:t>
            </a:r>
            <a:r>
              <a:rPr lang="fr-FR" b="1" dirty="0" err="1">
                <a:solidFill>
                  <a:schemeClr val="bg1"/>
                </a:solidFill>
                <a:latin typeface="Segoe UI" panose="020B0502040204020203" pitchFamily="34" charset="0"/>
                <a:cs typeface="Segoe UI" panose="020B0502040204020203" pitchFamily="34" charset="0"/>
              </a:rPr>
              <a:t>Wereldkampioenschap</a:t>
            </a:r>
            <a:r>
              <a:rPr lang="fr-FR" b="1" dirty="0">
                <a:solidFill>
                  <a:schemeClr val="bg1"/>
                </a:solidFill>
                <a:latin typeface="Segoe UI" panose="020B0502040204020203" pitchFamily="34" charset="0"/>
                <a:cs typeface="Segoe UI" panose="020B0502040204020203" pitchFamily="34" charset="0"/>
              </a:rPr>
              <a:t> </a:t>
            </a:r>
            <a:r>
              <a:rPr lang="fr-FR" b="1" dirty="0" err="1">
                <a:solidFill>
                  <a:schemeClr val="bg1"/>
                </a:solidFill>
                <a:latin typeface="Segoe UI" panose="020B0502040204020203" pitchFamily="34" charset="0"/>
                <a:cs typeface="Segoe UI" panose="020B0502040204020203" pitchFamily="34" charset="0"/>
              </a:rPr>
              <a:t>voetbal</a:t>
            </a:r>
            <a:r>
              <a:rPr lang="fr-FR" b="1" dirty="0">
                <a:solidFill>
                  <a:schemeClr val="bg1"/>
                </a:solidFill>
                <a:latin typeface="Segoe UI" panose="020B0502040204020203" pitchFamily="34" charset="0"/>
                <a:cs typeface="Segoe UI" panose="020B0502040204020203" pitchFamily="34" charset="0"/>
              </a:rPr>
              <a:t> (WK </a:t>
            </a:r>
            <a:r>
              <a:rPr lang="fr-FR" b="1" dirty="0" err="1">
                <a:solidFill>
                  <a:schemeClr val="bg1"/>
                </a:solidFill>
                <a:latin typeface="Segoe UI" panose="020B0502040204020203" pitchFamily="34" charset="0"/>
                <a:cs typeface="Segoe UI" panose="020B0502040204020203" pitchFamily="34" charset="0"/>
              </a:rPr>
              <a:t>voetbal</a:t>
            </a:r>
            <a:r>
              <a:rPr lang="fr-FR" b="1" dirty="0">
                <a:solidFill>
                  <a:schemeClr val="bg1"/>
                </a:solidFill>
                <a:latin typeface="Segoe UI" panose="020B0502040204020203" pitchFamily="34" charset="0"/>
                <a:cs typeface="Segoe UI" panose="020B0502040204020203" pitchFamily="34" charset="0"/>
              </a:rPr>
              <a:t>).</a:t>
            </a:r>
          </a:p>
        </p:txBody>
      </p:sp>
      <p:sp>
        <p:nvSpPr>
          <p:cNvPr id="9" name="TextBox 17">
            <a:extLst>
              <a:ext uri="{FF2B5EF4-FFF2-40B4-BE49-F238E27FC236}">
                <a16:creationId xmlns:a16="http://schemas.microsoft.com/office/drawing/2014/main" id="{06BF27DC-8F30-4BAC-87CC-D2BF18C4E430}"/>
              </a:ext>
            </a:extLst>
          </p:cNvPr>
          <p:cNvSpPr txBox="1"/>
          <p:nvPr/>
        </p:nvSpPr>
        <p:spPr>
          <a:xfrm>
            <a:off x="1321682" y="737405"/>
            <a:ext cx="6013396" cy="830997"/>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LEZEN &amp; SPREKEN</a:t>
            </a:r>
          </a:p>
          <a:p>
            <a:r>
              <a:rPr lang="en-US" sz="2400" b="1" dirty="0" err="1">
                <a:latin typeface="Segoe UI" panose="020B0502040204020203" pitchFamily="34" charset="0"/>
                <a:cs typeface="Segoe UI" panose="020B0502040204020203" pitchFamily="34" charset="0"/>
              </a:rPr>
              <a:t>Sportquiz</a:t>
            </a:r>
            <a:endParaRPr lang="nl-BE" sz="24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16188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0"/>
            <a:ext cx="6954327" cy="8924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728942" y="737405"/>
            <a:ext cx="423460" cy="707886"/>
          </a:xfrm>
          <a:prstGeom prst="rect">
            <a:avLst/>
          </a:prstGeom>
          <a:noFill/>
        </p:spPr>
        <p:txBody>
          <a:bodyPr wrap="square" rtlCol="0">
            <a:spAutoFit/>
          </a:bodyPr>
          <a:lstStyle/>
          <a:p>
            <a:r>
              <a:rPr lang="nl-BE" sz="4000" dirty="0">
                <a:solidFill>
                  <a:schemeClr val="bg1"/>
                </a:solidFill>
              </a:rPr>
              <a:t>6</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tangle 10">
            <a:extLst>
              <a:ext uri="{FF2B5EF4-FFF2-40B4-BE49-F238E27FC236}">
                <a16:creationId xmlns:a16="http://schemas.microsoft.com/office/drawing/2014/main" id="{0FAD7B9D-73E0-4C4C-AAE7-9B2ED6E2251A}"/>
              </a:ext>
            </a:extLst>
          </p:cNvPr>
          <p:cNvSpPr/>
          <p:nvPr/>
        </p:nvSpPr>
        <p:spPr>
          <a:xfrm>
            <a:off x="560273" y="1765380"/>
            <a:ext cx="7440728" cy="646331"/>
          </a:xfrm>
          <a:prstGeom prst="rect">
            <a:avLst/>
          </a:prstGeom>
          <a:solidFill>
            <a:srgbClr val="0097A1"/>
          </a:solidFill>
        </p:spPr>
        <p:txBody>
          <a:bodyPr wrap="square">
            <a:spAutoFit/>
          </a:bodyPr>
          <a:lstStyle/>
          <a:p>
            <a:r>
              <a:rPr lang="fr-FR" b="1" dirty="0" err="1">
                <a:solidFill>
                  <a:schemeClr val="bg1"/>
                </a:solidFill>
                <a:latin typeface="Segoe UI" panose="020B0502040204020203" pitchFamily="34" charset="0"/>
                <a:cs typeface="Segoe UI" panose="020B0502040204020203" pitchFamily="34" charset="0"/>
              </a:rPr>
              <a:t>Cursist</a:t>
            </a:r>
            <a:r>
              <a:rPr lang="fr-FR" b="1" dirty="0">
                <a:solidFill>
                  <a:schemeClr val="bg1"/>
                </a:solidFill>
                <a:latin typeface="Segoe UI" panose="020B0502040204020203" pitchFamily="34" charset="0"/>
                <a:cs typeface="Segoe UI" panose="020B0502040204020203" pitchFamily="34" charset="0"/>
              </a:rPr>
              <a:t> B:</a:t>
            </a:r>
            <a:endParaRPr lang="nl-NL" dirty="0">
              <a:solidFill>
                <a:schemeClr val="bg1"/>
              </a:solidFill>
              <a:latin typeface="Segoe UI" panose="020B0502040204020203" pitchFamily="34" charset="0"/>
              <a:cs typeface="Segoe UI" panose="020B0502040204020203" pitchFamily="34" charset="0"/>
            </a:endParaRPr>
          </a:p>
          <a:p>
            <a:r>
              <a:rPr lang="fr-FR" b="1" dirty="0" err="1">
                <a:solidFill>
                  <a:schemeClr val="bg1"/>
                </a:solidFill>
                <a:latin typeface="Segoe UI" panose="020B0502040204020203" pitchFamily="34" charset="0"/>
                <a:cs typeface="Segoe UI" panose="020B0502040204020203" pitchFamily="34" charset="0"/>
              </a:rPr>
              <a:t>Vragen</a:t>
            </a:r>
            <a:r>
              <a:rPr lang="fr-FR" b="1" dirty="0">
                <a:solidFill>
                  <a:schemeClr val="bg1"/>
                </a:solidFill>
                <a:latin typeface="Segoe UI" panose="020B0502040204020203" pitchFamily="34" charset="0"/>
                <a:cs typeface="Segoe UI" panose="020B0502040204020203" pitchFamily="34" charset="0"/>
              </a:rPr>
              <a:t> over het </a:t>
            </a:r>
            <a:r>
              <a:rPr lang="fr-FR" b="1" dirty="0" err="1">
                <a:solidFill>
                  <a:schemeClr val="bg1"/>
                </a:solidFill>
                <a:latin typeface="Segoe UI" panose="020B0502040204020203" pitchFamily="34" charset="0"/>
                <a:cs typeface="Segoe UI" panose="020B0502040204020203" pitchFamily="34" charset="0"/>
              </a:rPr>
              <a:t>Wereldkampioenschap</a:t>
            </a:r>
            <a:r>
              <a:rPr lang="fr-FR" b="1" dirty="0">
                <a:solidFill>
                  <a:schemeClr val="bg1"/>
                </a:solidFill>
                <a:latin typeface="Segoe UI" panose="020B0502040204020203" pitchFamily="34" charset="0"/>
                <a:cs typeface="Segoe UI" panose="020B0502040204020203" pitchFamily="34" charset="0"/>
              </a:rPr>
              <a:t> </a:t>
            </a:r>
            <a:r>
              <a:rPr lang="fr-FR" b="1" dirty="0" err="1">
                <a:solidFill>
                  <a:schemeClr val="bg1"/>
                </a:solidFill>
                <a:latin typeface="Segoe UI" panose="020B0502040204020203" pitchFamily="34" charset="0"/>
                <a:cs typeface="Segoe UI" panose="020B0502040204020203" pitchFamily="34" charset="0"/>
              </a:rPr>
              <a:t>voetbal</a:t>
            </a:r>
            <a:r>
              <a:rPr lang="fr-FR" b="1" dirty="0">
                <a:solidFill>
                  <a:schemeClr val="bg1"/>
                </a:solidFill>
                <a:latin typeface="Segoe UI" panose="020B0502040204020203" pitchFamily="34" charset="0"/>
                <a:cs typeface="Segoe UI" panose="020B0502040204020203" pitchFamily="34" charset="0"/>
              </a:rPr>
              <a:t> (WK </a:t>
            </a:r>
            <a:r>
              <a:rPr lang="fr-FR" b="1" dirty="0" err="1">
                <a:solidFill>
                  <a:schemeClr val="bg1"/>
                </a:solidFill>
                <a:latin typeface="Segoe UI" panose="020B0502040204020203" pitchFamily="34" charset="0"/>
                <a:cs typeface="Segoe UI" panose="020B0502040204020203" pitchFamily="34" charset="0"/>
              </a:rPr>
              <a:t>voetbal</a:t>
            </a:r>
            <a:r>
              <a:rPr lang="fr-FR" b="1" dirty="0">
                <a:solidFill>
                  <a:schemeClr val="bg1"/>
                </a:solidFill>
                <a:latin typeface="Segoe UI" panose="020B0502040204020203" pitchFamily="34" charset="0"/>
                <a:cs typeface="Segoe UI" panose="020B0502040204020203" pitchFamily="34" charset="0"/>
              </a:rPr>
              <a:t>).</a:t>
            </a:r>
          </a:p>
        </p:txBody>
      </p:sp>
      <p:sp>
        <p:nvSpPr>
          <p:cNvPr id="9" name="TextBox 17">
            <a:extLst>
              <a:ext uri="{FF2B5EF4-FFF2-40B4-BE49-F238E27FC236}">
                <a16:creationId xmlns:a16="http://schemas.microsoft.com/office/drawing/2014/main" id="{06BF27DC-8F30-4BAC-87CC-D2BF18C4E430}"/>
              </a:ext>
            </a:extLst>
          </p:cNvPr>
          <p:cNvSpPr txBox="1"/>
          <p:nvPr/>
        </p:nvSpPr>
        <p:spPr>
          <a:xfrm>
            <a:off x="1321682" y="737405"/>
            <a:ext cx="6013396" cy="830997"/>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LEZEN &amp; SPREKEN - </a:t>
            </a:r>
            <a:r>
              <a:rPr lang="en-US" sz="2400" b="1" dirty="0" err="1">
                <a:latin typeface="Segoe UI" panose="020B0502040204020203" pitchFamily="34" charset="0"/>
                <a:cs typeface="Segoe UI" panose="020B0502040204020203" pitchFamily="34" charset="0"/>
              </a:rPr>
              <a:t>oplossingen</a:t>
            </a:r>
            <a:endParaRPr lang="en-US" sz="2400" b="1" dirty="0">
              <a:latin typeface="Segoe UI" panose="020B0502040204020203" pitchFamily="34" charset="0"/>
              <a:cs typeface="Segoe UI" panose="020B0502040204020203" pitchFamily="34" charset="0"/>
            </a:endParaRPr>
          </a:p>
          <a:p>
            <a:r>
              <a:rPr lang="en-US" sz="2400" b="1" dirty="0" err="1">
                <a:latin typeface="Segoe UI" panose="020B0502040204020203" pitchFamily="34" charset="0"/>
                <a:cs typeface="Segoe UI" panose="020B0502040204020203" pitchFamily="34" charset="0"/>
              </a:rPr>
              <a:t>Sportquiz</a:t>
            </a:r>
            <a:endParaRPr lang="nl-BE" sz="2400" b="1" dirty="0">
              <a:latin typeface="Segoe UI" panose="020B0502040204020203" pitchFamily="34" charset="0"/>
              <a:cs typeface="Segoe UI" panose="020B0502040204020203" pitchFamily="34" charset="0"/>
            </a:endParaRPr>
          </a:p>
        </p:txBody>
      </p:sp>
      <p:sp>
        <p:nvSpPr>
          <p:cNvPr id="2" name="Rectangle 1">
            <a:extLst>
              <a:ext uri="{FF2B5EF4-FFF2-40B4-BE49-F238E27FC236}">
                <a16:creationId xmlns:a16="http://schemas.microsoft.com/office/drawing/2014/main" id="{B82C41A2-A219-4E03-A2C6-5CF158A98A16}"/>
              </a:ext>
            </a:extLst>
          </p:cNvPr>
          <p:cNvSpPr/>
          <p:nvPr/>
        </p:nvSpPr>
        <p:spPr>
          <a:xfrm>
            <a:off x="560272" y="6278928"/>
            <a:ext cx="7580427" cy="3293209"/>
          </a:xfrm>
          <a:prstGeom prst="rect">
            <a:avLst/>
          </a:prstGeom>
        </p:spPr>
        <p:txBody>
          <a:bodyPr wrap="square">
            <a:spAutoFit/>
          </a:bodyPr>
          <a:lstStyle/>
          <a:p>
            <a:r>
              <a:rPr lang="fr-FR" sz="1600" b="1" dirty="0">
                <a:latin typeface="Calibri" panose="020F0502020204030204" pitchFamily="34" charset="0"/>
                <a:ea typeface="Calibri" panose="020F0502020204030204" pitchFamily="34" charset="0"/>
                <a:cs typeface="Times New Roman" panose="02020603050405020304" pitchFamily="18" charset="0"/>
              </a:rPr>
              <a:t>WK-</a:t>
            </a:r>
            <a:r>
              <a:rPr lang="fr-FR" sz="1600" b="1" dirty="0" err="1">
                <a:latin typeface="Calibri" panose="020F0502020204030204" pitchFamily="34" charset="0"/>
                <a:ea typeface="Calibri" panose="020F0502020204030204" pitchFamily="34" charset="0"/>
                <a:cs typeface="Times New Roman" panose="02020603050405020304" pitchFamily="18" charset="0"/>
              </a:rPr>
              <a:t>voetbal</a:t>
            </a:r>
            <a:endParaRPr lang="nl-NL" sz="16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buAutoNum type="arabicPeriod"/>
            </a:pPr>
            <a:r>
              <a:rPr lang="nl-NL" sz="1600" dirty="0">
                <a:latin typeface="Calibri" panose="020F0502020204030204" pitchFamily="34" charset="0"/>
                <a:ea typeface="Calibri" panose="020F0502020204030204" pitchFamily="34" charset="0"/>
                <a:cs typeface="Times New Roman" panose="02020603050405020304" pitchFamily="18" charset="0"/>
              </a:rPr>
              <a:t>Wat is de beste plaats die België ooit heeft bereikt op het WK voetbal?</a:t>
            </a:r>
          </a:p>
          <a:p>
            <a:r>
              <a:rPr lang="fr-FR" sz="1600" i="1" dirty="0" err="1">
                <a:latin typeface="Calibri" panose="020F0502020204030204" pitchFamily="34" charset="0"/>
                <a:ea typeface="Calibri" panose="020F0502020204030204" pitchFamily="34" charset="0"/>
                <a:cs typeface="Times New Roman" panose="02020603050405020304" pitchFamily="18" charset="0"/>
              </a:rPr>
              <a:t>Derde</a:t>
            </a:r>
            <a:r>
              <a:rPr lang="fr-FR" sz="1600" i="1" dirty="0">
                <a:latin typeface="Calibri" panose="020F0502020204030204" pitchFamily="34" charset="0"/>
                <a:ea typeface="Calibri" panose="020F0502020204030204" pitchFamily="34" charset="0"/>
                <a:cs typeface="Times New Roman" panose="02020603050405020304" pitchFamily="18" charset="0"/>
              </a:rPr>
              <a:t> </a:t>
            </a:r>
            <a:r>
              <a:rPr lang="fr-FR" sz="1600" i="1" dirty="0" err="1">
                <a:latin typeface="Calibri" panose="020F0502020204030204" pitchFamily="34" charset="0"/>
                <a:ea typeface="Calibri" panose="020F0502020204030204" pitchFamily="34" charset="0"/>
                <a:cs typeface="Times New Roman" panose="02020603050405020304" pitchFamily="18" charset="0"/>
              </a:rPr>
              <a:t>plaats</a:t>
            </a:r>
            <a:r>
              <a:rPr lang="fr-FR" sz="1600" i="1" dirty="0">
                <a:latin typeface="Calibri" panose="020F0502020204030204" pitchFamily="34" charset="0"/>
                <a:ea typeface="Calibri" panose="020F0502020204030204" pitchFamily="34" charset="0"/>
                <a:cs typeface="Times New Roman" panose="02020603050405020304" pitchFamily="18" charset="0"/>
              </a:rPr>
              <a:t> (in </a:t>
            </a:r>
            <a:r>
              <a:rPr lang="nl-NL" sz="1600" i="1" dirty="0">
                <a:latin typeface="Calibri" panose="020F0502020204030204" pitchFamily="34" charset="0"/>
                <a:ea typeface="Calibri" panose="020F0502020204030204" pitchFamily="34" charset="0"/>
                <a:cs typeface="Times New Roman" panose="02020603050405020304" pitchFamily="18" charset="0"/>
              </a:rPr>
              <a:t>2018)</a:t>
            </a:r>
          </a:p>
          <a:p>
            <a:r>
              <a:rPr lang="nl-NL" sz="1600" dirty="0">
                <a:latin typeface="Calibri" panose="020F0502020204030204" pitchFamily="34" charset="0"/>
                <a:ea typeface="Calibri" panose="020F0502020204030204" pitchFamily="34" charset="0"/>
                <a:cs typeface="Times New Roman" panose="02020603050405020304" pitchFamily="18" charset="0"/>
              </a:rPr>
              <a:t>2. Nederland heeft nog nooit het WK voetbal gewonnen. Maar hoeveel keer heeft dit land het finale bereikt?</a:t>
            </a:r>
          </a:p>
          <a:p>
            <a:r>
              <a:rPr lang="fr-FR" sz="1600" i="1" dirty="0">
                <a:latin typeface="Calibri" panose="020F0502020204030204" pitchFamily="34" charset="0"/>
                <a:ea typeface="Calibri" panose="020F0502020204030204" pitchFamily="34" charset="0"/>
                <a:cs typeface="Times New Roman" panose="02020603050405020304" pitchFamily="18" charset="0"/>
              </a:rPr>
              <a:t>3</a:t>
            </a:r>
            <a:r>
              <a:rPr lang="nl-NL" sz="1600" i="1" dirty="0">
                <a:latin typeface="Calibri" panose="020F0502020204030204" pitchFamily="34" charset="0"/>
                <a:ea typeface="Calibri" panose="020F0502020204030204" pitchFamily="34" charset="0"/>
                <a:cs typeface="Times New Roman" panose="02020603050405020304" pitchFamily="18" charset="0"/>
              </a:rPr>
              <a:t> Keer (1974/1978/2010)</a:t>
            </a:r>
          </a:p>
          <a:p>
            <a:r>
              <a:rPr lang="nl-NL" sz="1600" dirty="0">
                <a:latin typeface="Calibri" panose="020F0502020204030204" pitchFamily="34" charset="0"/>
                <a:ea typeface="Calibri" panose="020F0502020204030204" pitchFamily="34" charset="0"/>
                <a:cs typeface="Times New Roman" panose="02020603050405020304" pitchFamily="18" charset="0"/>
              </a:rPr>
              <a:t>3. Welk land heeft het meeste WK-titels?</a:t>
            </a:r>
          </a:p>
          <a:p>
            <a:r>
              <a:rPr lang="fr-FR" sz="1600" i="1" dirty="0">
                <a:latin typeface="Calibri" panose="020F0502020204030204" pitchFamily="34" charset="0"/>
                <a:ea typeface="Calibri" panose="020F0502020204030204" pitchFamily="34" charset="0"/>
                <a:cs typeface="Times New Roman" panose="02020603050405020304" pitchFamily="18" charset="0"/>
              </a:rPr>
              <a:t>B</a:t>
            </a:r>
            <a:r>
              <a:rPr lang="nl-NL" sz="1600" i="1" dirty="0" err="1">
                <a:latin typeface="Calibri" panose="020F0502020204030204" pitchFamily="34" charset="0"/>
                <a:ea typeface="Calibri" panose="020F0502020204030204" pitchFamily="34" charset="0"/>
                <a:cs typeface="Times New Roman" panose="02020603050405020304" pitchFamily="18" charset="0"/>
              </a:rPr>
              <a:t>razilië</a:t>
            </a:r>
            <a:endParaRPr lang="nl-NL" sz="1600" i="1" dirty="0">
              <a:latin typeface="Calibri" panose="020F0502020204030204" pitchFamily="34" charset="0"/>
              <a:ea typeface="Calibri" panose="020F0502020204030204" pitchFamily="34" charset="0"/>
              <a:cs typeface="Times New Roman" panose="02020603050405020304" pitchFamily="18" charset="0"/>
            </a:endParaRPr>
          </a:p>
          <a:p>
            <a:r>
              <a:rPr lang="nl-NL" sz="1600" dirty="0">
                <a:latin typeface="Calibri" panose="020F0502020204030204" pitchFamily="34" charset="0"/>
                <a:ea typeface="Calibri" panose="020F0502020204030204" pitchFamily="34" charset="0"/>
                <a:cs typeface="Times New Roman" panose="02020603050405020304" pitchFamily="18" charset="0"/>
              </a:rPr>
              <a:t>4. Suriname heeft zich nooit voor het WK voetbal gekwalificeerd.</a:t>
            </a:r>
          </a:p>
          <a:p>
            <a:r>
              <a:rPr lang="fr-FR" sz="1600" i="1" dirty="0">
                <a:latin typeface="Calibri" panose="020F0502020204030204" pitchFamily="34" charset="0"/>
                <a:ea typeface="Calibri" panose="020F0502020204030204" pitchFamily="34" charset="0"/>
                <a:cs typeface="Times New Roman" panose="02020603050405020304" pitchFamily="18" charset="0"/>
              </a:rPr>
              <a:t>W</a:t>
            </a:r>
            <a:r>
              <a:rPr lang="nl-NL" sz="1600" i="1" dirty="0">
                <a:latin typeface="Calibri" panose="020F0502020204030204" pitchFamily="34" charset="0"/>
                <a:ea typeface="Calibri" panose="020F0502020204030204" pitchFamily="34" charset="0"/>
                <a:cs typeface="Times New Roman" panose="02020603050405020304" pitchFamily="18" charset="0"/>
              </a:rPr>
              <a:t>aar</a:t>
            </a:r>
          </a:p>
          <a:p>
            <a:r>
              <a:rPr lang="nl-NL" sz="1600" dirty="0">
                <a:latin typeface="Calibri" panose="020F0502020204030204" pitchFamily="34" charset="0"/>
                <a:ea typeface="Calibri" panose="020F0502020204030204" pitchFamily="34" charset="0"/>
                <a:cs typeface="Times New Roman" panose="02020603050405020304" pitchFamily="18" charset="0"/>
              </a:rPr>
              <a:t>5. De bijnaam van het Belgisch voetbalelftal voor mannen is “de Rode Duivels”. De bijnaam van het Nederlands voetbalelftal voor mannen is </a:t>
            </a:r>
          </a:p>
          <a:p>
            <a:r>
              <a:rPr lang="nl-NL" sz="1600" i="1" dirty="0">
                <a:latin typeface="Calibri" panose="020F0502020204030204" pitchFamily="34" charset="0"/>
                <a:ea typeface="Calibri" panose="020F0502020204030204" pitchFamily="34" charset="0"/>
                <a:cs typeface="Times New Roman" panose="02020603050405020304" pitchFamily="18" charset="0"/>
              </a:rPr>
              <a:t>Oranje</a:t>
            </a:r>
          </a:p>
        </p:txBody>
      </p:sp>
      <p:sp>
        <p:nvSpPr>
          <p:cNvPr id="3" name="Rectangle 2">
            <a:extLst>
              <a:ext uri="{FF2B5EF4-FFF2-40B4-BE49-F238E27FC236}">
                <a16:creationId xmlns:a16="http://schemas.microsoft.com/office/drawing/2014/main" id="{A0629FB0-92E5-4263-9BEA-C3B19D84B0AE}"/>
              </a:ext>
            </a:extLst>
          </p:cNvPr>
          <p:cNvSpPr/>
          <p:nvPr/>
        </p:nvSpPr>
        <p:spPr>
          <a:xfrm>
            <a:off x="560272" y="2354389"/>
            <a:ext cx="7440728" cy="4278094"/>
          </a:xfrm>
          <a:prstGeom prst="rect">
            <a:avLst/>
          </a:prstGeom>
        </p:spPr>
        <p:txBody>
          <a:bodyPr wrap="square">
            <a:spAutoFit/>
          </a:bodyPr>
          <a:lstStyle/>
          <a:p>
            <a:r>
              <a:rPr lang="fr-FR" sz="1600" b="1" dirty="0" err="1">
                <a:latin typeface="Calibri" panose="020F0502020204030204" pitchFamily="34" charset="0"/>
                <a:ea typeface="Calibri" panose="020F0502020204030204" pitchFamily="34" charset="0"/>
                <a:cs typeface="Times New Roman" panose="02020603050405020304" pitchFamily="18" charset="0"/>
              </a:rPr>
              <a:t>Olympische</a:t>
            </a:r>
            <a:r>
              <a:rPr lang="fr-FR" sz="1600" b="1" dirty="0">
                <a:latin typeface="Calibri" panose="020F0502020204030204" pitchFamily="34" charset="0"/>
                <a:ea typeface="Calibri" panose="020F0502020204030204" pitchFamily="34" charset="0"/>
                <a:cs typeface="Times New Roman" panose="02020603050405020304" pitchFamily="18" charset="0"/>
              </a:rPr>
              <a:t> </a:t>
            </a:r>
            <a:r>
              <a:rPr lang="fr-FR" sz="1600" b="1" dirty="0" err="1">
                <a:latin typeface="Calibri" panose="020F0502020204030204" pitchFamily="34" charset="0"/>
                <a:ea typeface="Calibri" panose="020F0502020204030204" pitchFamily="34" charset="0"/>
                <a:cs typeface="Times New Roman" panose="02020603050405020304" pitchFamily="18" charset="0"/>
              </a:rPr>
              <a:t>spelen</a:t>
            </a:r>
            <a:endParaRPr lang="nl-NL" sz="1600" b="1" dirty="0">
              <a:latin typeface="Calibri" panose="020F0502020204030204" pitchFamily="34" charset="0"/>
              <a:ea typeface="Calibri" panose="020F0502020204030204" pitchFamily="34" charset="0"/>
              <a:cs typeface="Times New Roman" panose="02020603050405020304" pitchFamily="18" charset="0"/>
            </a:endParaRPr>
          </a:p>
          <a:p>
            <a:r>
              <a:rPr lang="nl-NL" sz="1600" dirty="0">
                <a:latin typeface="Calibri" panose="020F0502020204030204" pitchFamily="34" charset="0"/>
                <a:ea typeface="Calibri" panose="020F0502020204030204" pitchFamily="34" charset="0"/>
                <a:cs typeface="Times New Roman" panose="02020603050405020304" pitchFamily="18" charset="0"/>
              </a:rPr>
              <a:t>1. Wanneer zullen de volgende Olympische Zomerspelen plaatsvinden, die in Parijs georganiseerd zullen worden?</a:t>
            </a:r>
          </a:p>
          <a:p>
            <a:r>
              <a:rPr lang="fr-FR" sz="1600" i="1" dirty="0">
                <a:latin typeface="Calibri" panose="020F0502020204030204" pitchFamily="34" charset="0"/>
                <a:ea typeface="Calibri" panose="020F0502020204030204" pitchFamily="34" charset="0"/>
                <a:cs typeface="Times New Roman" panose="02020603050405020304" pitchFamily="18" charset="0"/>
              </a:rPr>
              <a:t>2024</a:t>
            </a:r>
            <a:endParaRPr lang="nl-NL" sz="1600" i="1" dirty="0">
              <a:latin typeface="Calibri" panose="020F0502020204030204" pitchFamily="34" charset="0"/>
              <a:ea typeface="Calibri" panose="020F0502020204030204" pitchFamily="34" charset="0"/>
              <a:cs typeface="Times New Roman" panose="02020603050405020304" pitchFamily="18" charset="0"/>
            </a:endParaRPr>
          </a:p>
          <a:p>
            <a:r>
              <a:rPr lang="nl-NL" sz="1600" dirty="0">
                <a:latin typeface="Calibri" panose="020F0502020204030204" pitchFamily="34" charset="0"/>
                <a:ea typeface="Calibri" panose="020F0502020204030204" pitchFamily="34" charset="0"/>
                <a:cs typeface="Times New Roman" panose="02020603050405020304" pitchFamily="18" charset="0"/>
              </a:rPr>
              <a:t>2. De volgende Olympische Winterspelen zullen in 2026 gehouden worden. Weet je waar?</a:t>
            </a:r>
          </a:p>
          <a:p>
            <a:r>
              <a:rPr lang="fr-FR" sz="1600" i="1" dirty="0">
                <a:latin typeface="Calibri" panose="020F0502020204030204" pitchFamily="34" charset="0"/>
                <a:ea typeface="Calibri" panose="020F0502020204030204" pitchFamily="34" charset="0"/>
                <a:cs typeface="Times New Roman" panose="02020603050405020304" pitchFamily="18" charset="0"/>
              </a:rPr>
              <a:t>I</a:t>
            </a:r>
            <a:r>
              <a:rPr lang="nl-NL" sz="1600" i="1" dirty="0" err="1">
                <a:latin typeface="Calibri" panose="020F0502020204030204" pitchFamily="34" charset="0"/>
                <a:ea typeface="Calibri" panose="020F0502020204030204" pitchFamily="34" charset="0"/>
                <a:cs typeface="Times New Roman" panose="02020603050405020304" pitchFamily="18" charset="0"/>
              </a:rPr>
              <a:t>talië</a:t>
            </a:r>
            <a:endParaRPr lang="nl-NL" sz="1600" i="1" dirty="0">
              <a:latin typeface="Calibri" panose="020F0502020204030204" pitchFamily="34" charset="0"/>
              <a:ea typeface="Calibri" panose="020F0502020204030204" pitchFamily="34" charset="0"/>
              <a:cs typeface="Times New Roman" panose="02020603050405020304" pitchFamily="18" charset="0"/>
            </a:endParaRPr>
          </a:p>
          <a:p>
            <a:r>
              <a:rPr lang="nl-NL" sz="1600" dirty="0">
                <a:latin typeface="Calibri" panose="020F0502020204030204" pitchFamily="34" charset="0"/>
                <a:ea typeface="Calibri" panose="020F0502020204030204" pitchFamily="34" charset="0"/>
                <a:cs typeface="Times New Roman" panose="02020603050405020304" pitchFamily="18" charset="0"/>
              </a:rPr>
              <a:t>3. Welke sport wordt vanaf de volgende editie ook te zien op de volgende Zomerspelen? </a:t>
            </a:r>
          </a:p>
          <a:p>
            <a:r>
              <a:rPr lang="fr-FR" sz="1600" i="1" dirty="0" err="1">
                <a:latin typeface="Calibri" panose="020F0502020204030204" pitchFamily="34" charset="0"/>
                <a:ea typeface="Calibri" panose="020F0502020204030204" pitchFamily="34" charset="0"/>
                <a:cs typeface="Times New Roman" panose="02020603050405020304" pitchFamily="18" charset="0"/>
              </a:rPr>
              <a:t>Breakdancen</a:t>
            </a:r>
            <a:endParaRPr lang="nl-NL" sz="1600" i="1" dirty="0">
              <a:latin typeface="Calibri" panose="020F0502020204030204" pitchFamily="34" charset="0"/>
              <a:ea typeface="Calibri" panose="020F0502020204030204" pitchFamily="34" charset="0"/>
              <a:cs typeface="Times New Roman" panose="02020603050405020304" pitchFamily="18" charset="0"/>
            </a:endParaRPr>
          </a:p>
          <a:p>
            <a:r>
              <a:rPr lang="nl-NL" sz="1600" dirty="0">
                <a:latin typeface="Calibri" panose="020F0502020204030204" pitchFamily="34" charset="0"/>
                <a:ea typeface="Calibri" panose="020F0502020204030204" pitchFamily="34" charset="0"/>
                <a:cs typeface="Times New Roman" panose="02020603050405020304" pitchFamily="18" charset="0"/>
              </a:rPr>
              <a:t>4. Sinds het begin van de Olympische Winterspelen won Nederland 147 medailles. Hoeveel daarvan voor schaatsen?</a:t>
            </a:r>
          </a:p>
          <a:p>
            <a:r>
              <a:rPr lang="fr-FR" sz="1600" i="1" dirty="0">
                <a:latin typeface="Calibri" panose="020F0502020204030204" pitchFamily="34" charset="0"/>
                <a:ea typeface="Calibri" panose="020F0502020204030204" pitchFamily="34" charset="0"/>
                <a:cs typeface="Times New Roman" panose="02020603050405020304" pitchFamily="18" charset="0"/>
              </a:rPr>
              <a:t>1</a:t>
            </a:r>
            <a:r>
              <a:rPr lang="nl-NL" sz="1600" i="1" dirty="0">
                <a:latin typeface="Calibri" panose="020F0502020204030204" pitchFamily="34" charset="0"/>
                <a:ea typeface="Calibri" panose="020F0502020204030204" pitchFamily="34" charset="0"/>
                <a:cs typeface="Times New Roman" panose="02020603050405020304" pitchFamily="18" charset="0"/>
              </a:rPr>
              <a:t>33</a:t>
            </a:r>
          </a:p>
          <a:p>
            <a:r>
              <a:rPr lang="nl-NL" sz="1600" dirty="0">
                <a:latin typeface="Calibri" panose="020F0502020204030204" pitchFamily="34" charset="0"/>
                <a:ea typeface="Calibri" panose="020F0502020204030204" pitchFamily="34" charset="0"/>
                <a:cs typeface="Times New Roman" panose="02020603050405020304" pitchFamily="18" charset="0"/>
              </a:rPr>
              <a:t>5. In welke discipline heeft België het grootste aantal medailles gewonnen op de Zomerspelen?</a:t>
            </a:r>
          </a:p>
          <a:p>
            <a:r>
              <a:rPr lang="fr-FR" sz="1600" dirty="0">
                <a:latin typeface="Calibri" panose="020F0502020204030204" pitchFamily="34" charset="0"/>
                <a:ea typeface="Calibri" panose="020F0502020204030204" pitchFamily="34" charset="0"/>
                <a:cs typeface="Times New Roman" panose="02020603050405020304" pitchFamily="18" charset="0"/>
              </a:rPr>
              <a:t>W</a:t>
            </a:r>
            <a:r>
              <a:rPr lang="nl-NL" sz="1600" i="1" dirty="0">
                <a:latin typeface="Calibri" panose="020F0502020204030204" pitchFamily="34" charset="0"/>
                <a:ea typeface="Calibri" panose="020F0502020204030204" pitchFamily="34" charset="0"/>
                <a:cs typeface="Times New Roman" panose="02020603050405020304" pitchFamily="18" charset="0"/>
              </a:rPr>
              <a:t>ielrennen</a:t>
            </a:r>
          </a:p>
          <a:p>
            <a:endParaRPr lang="nl-NL"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0543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0"/>
            <a:ext cx="6954327" cy="8924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nl-BE" sz="3600" dirty="0"/>
              <a:t>7</a:t>
            </a:r>
            <a:endParaRPr lang="nl-BE" dirty="0"/>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7" y="860515"/>
            <a:ext cx="601339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SCHRIJVEN &amp; SPREKEN</a:t>
            </a:r>
            <a:endParaRPr lang="nl-BE" sz="2400" b="1" dirty="0">
              <a:latin typeface="Segoe UI" panose="020B0502040204020203" pitchFamily="34" charset="0"/>
              <a:cs typeface="Segoe UI" panose="020B0502040204020203" pitchFamily="34" charset="0"/>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Rectangle 18">
            <a:extLst>
              <a:ext uri="{FF2B5EF4-FFF2-40B4-BE49-F238E27FC236}">
                <a16:creationId xmlns:a16="http://schemas.microsoft.com/office/drawing/2014/main" id="{A13C6CAF-CDE7-4651-BC01-AE86B843644E}"/>
              </a:ext>
            </a:extLst>
          </p:cNvPr>
          <p:cNvSpPr/>
          <p:nvPr/>
        </p:nvSpPr>
        <p:spPr>
          <a:xfrm>
            <a:off x="628401" y="1884354"/>
            <a:ext cx="7326428" cy="646331"/>
          </a:xfrm>
          <a:prstGeom prst="rect">
            <a:avLst/>
          </a:prstGeom>
          <a:solidFill>
            <a:srgbClr val="0097A1"/>
          </a:solidFill>
        </p:spPr>
        <p:txBody>
          <a:bodyPr wrap="square">
            <a:spAutoFit/>
          </a:bodyPr>
          <a:lstStyle/>
          <a:p>
            <a:r>
              <a:rPr lang="nl-NL" b="1" dirty="0">
                <a:solidFill>
                  <a:schemeClr val="bg1"/>
                </a:solidFill>
                <a:latin typeface="Segoe UI" panose="020B0502040204020203" pitchFamily="34" charset="0"/>
                <a:cs typeface="Segoe UI" panose="020B0502040204020203" pitchFamily="34" charset="0"/>
              </a:rPr>
              <a:t>Optie 1: </a:t>
            </a:r>
            <a:r>
              <a:rPr lang="nl-NL" dirty="0">
                <a:solidFill>
                  <a:schemeClr val="bg1"/>
                </a:solidFill>
                <a:latin typeface="Segoe UI" panose="020B0502040204020203" pitchFamily="34" charset="0"/>
                <a:cs typeface="Segoe UI" panose="020B0502040204020203" pitchFamily="34" charset="0"/>
              </a:rPr>
              <a:t>organiseer een sportevenement dat het groepsgevoel van je schoolgroep kan versterken!</a:t>
            </a:r>
            <a:endParaRPr lang="fr-FR" dirty="0">
              <a:solidFill>
                <a:schemeClr val="bg1"/>
              </a:solidFill>
              <a:latin typeface="Segoe UI" panose="020B0502040204020203" pitchFamily="34" charset="0"/>
              <a:cs typeface="Segoe UI" panose="020B0502040204020203" pitchFamily="34" charset="0"/>
            </a:endParaRPr>
          </a:p>
        </p:txBody>
      </p:sp>
      <p:pic>
        <p:nvPicPr>
          <p:cNvPr id="4" name="Image 3">
            <a:extLst>
              <a:ext uri="{FF2B5EF4-FFF2-40B4-BE49-F238E27FC236}">
                <a16:creationId xmlns:a16="http://schemas.microsoft.com/office/drawing/2014/main" id="{EF4E73B7-F241-4628-AE8F-CB88F32362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3439" y="6683686"/>
            <a:ext cx="4013880" cy="2675920"/>
          </a:xfrm>
          <a:prstGeom prst="rect">
            <a:avLst/>
          </a:prstGeom>
        </p:spPr>
      </p:pic>
      <p:sp>
        <p:nvSpPr>
          <p:cNvPr id="6" name="Rectangle 5">
            <a:extLst>
              <a:ext uri="{FF2B5EF4-FFF2-40B4-BE49-F238E27FC236}">
                <a16:creationId xmlns:a16="http://schemas.microsoft.com/office/drawing/2014/main" id="{6A7C614B-ABFB-457A-8314-2CB5D4BCB631}"/>
              </a:ext>
            </a:extLst>
          </p:cNvPr>
          <p:cNvSpPr/>
          <p:nvPr/>
        </p:nvSpPr>
        <p:spPr>
          <a:xfrm>
            <a:off x="628401" y="2739628"/>
            <a:ext cx="7326427" cy="3693319"/>
          </a:xfrm>
          <a:prstGeom prst="rect">
            <a:avLst/>
          </a:prstGeom>
          <a:solidFill>
            <a:srgbClr val="DEEBEC"/>
          </a:solidFill>
        </p:spPr>
        <p:txBody>
          <a:bodyPr wrap="square">
            <a:spAutoFit/>
          </a:bodyPr>
          <a:lstStyle/>
          <a:p>
            <a:pPr marL="285750" indent="-285750">
              <a:buFont typeface="Wingdings" panose="05000000000000000000" pitchFamily="2" charset="2"/>
              <a:buChar char="§"/>
            </a:pPr>
            <a:r>
              <a:rPr lang="fr-FR" dirty="0">
                <a:latin typeface="Segoe UI" panose="020B0502040204020203" pitchFamily="34" charset="0"/>
                <a:cs typeface="Segoe UI" panose="020B0502040204020203" pitchFamily="34" charset="0"/>
              </a:rPr>
              <a:t>V</a:t>
            </a:r>
            <a:r>
              <a:rPr lang="nl-NL" dirty="0" err="1">
                <a:latin typeface="Segoe UI" panose="020B0502040204020203" pitchFamily="34" charset="0"/>
                <a:cs typeface="Segoe UI" panose="020B0502040204020203" pitchFamily="34" charset="0"/>
              </a:rPr>
              <a:t>orm</a:t>
            </a:r>
            <a:r>
              <a:rPr lang="nl-NL" dirty="0">
                <a:latin typeface="Segoe UI" panose="020B0502040204020203" pitchFamily="34" charset="0"/>
                <a:cs typeface="Segoe UI" panose="020B0502040204020203" pitchFamily="34" charset="0"/>
              </a:rPr>
              <a:t> groepen van 4 cursisten. </a:t>
            </a:r>
          </a:p>
          <a:p>
            <a:pPr marL="285750" indent="-285750">
              <a:buFont typeface="Wingdings" panose="05000000000000000000" pitchFamily="2" charset="2"/>
              <a:buChar char="§"/>
            </a:pPr>
            <a:endParaRPr lang="nl-NL" dirty="0">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fr-FR" dirty="0">
                <a:latin typeface="Segoe UI" panose="020B0502040204020203" pitchFamily="34" charset="0"/>
                <a:cs typeface="Segoe UI" panose="020B0502040204020203" pitchFamily="34" charset="0"/>
              </a:rPr>
              <a:t>K</a:t>
            </a:r>
            <a:r>
              <a:rPr lang="nl-NL" dirty="0" err="1">
                <a:latin typeface="Segoe UI" panose="020B0502040204020203" pitchFamily="34" charset="0"/>
                <a:cs typeface="Segoe UI" panose="020B0502040204020203" pitchFamily="34" charset="0"/>
              </a:rPr>
              <a:t>ies</a:t>
            </a:r>
            <a:r>
              <a:rPr lang="nl-NL" dirty="0">
                <a:latin typeface="Segoe UI" panose="020B0502040204020203" pitchFamily="34" charset="0"/>
                <a:cs typeface="Segoe UI" panose="020B0502040204020203" pitchFamily="34" charset="0"/>
              </a:rPr>
              <a:t> samen een sportevenement dat jullie in je school zouden willen organiseren, en dat het groepsgevoel zou kunnen versterken.</a:t>
            </a:r>
          </a:p>
          <a:p>
            <a:pPr marL="285750" indent="-285750">
              <a:buFont typeface="Wingdings" panose="05000000000000000000" pitchFamily="2" charset="2"/>
              <a:buChar char="§"/>
            </a:pPr>
            <a:endParaRPr lang="nl-NL" dirty="0">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fr-FR" dirty="0">
                <a:latin typeface="Segoe UI" panose="020B0502040204020203" pitchFamily="34" charset="0"/>
                <a:cs typeface="Segoe UI" panose="020B0502040204020203" pitchFamily="34" charset="0"/>
              </a:rPr>
              <a:t>M</a:t>
            </a:r>
            <a:r>
              <a:rPr lang="nl-NL" dirty="0">
                <a:latin typeface="Segoe UI" panose="020B0502040204020203" pitchFamily="34" charset="0"/>
                <a:cs typeface="Segoe UI" panose="020B0502040204020203" pitchFamily="34" charset="0"/>
              </a:rPr>
              <a:t>aak een leuke affiche waarin je het evenement beschrijft, met de belangrijkste informatie (wie, waar, wanneer, waarom, hoe…). </a:t>
            </a:r>
            <a:endParaRPr lang="fr-FR" dirty="0">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endParaRPr lang="fr-FR" dirty="0">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nl-NL" dirty="0">
                <a:latin typeface="Segoe UI" panose="020B0502040204020203" pitchFamily="34" charset="0"/>
                <a:cs typeface="Segoe UI" panose="020B0502040204020203" pitchFamily="34" charset="0"/>
              </a:rPr>
              <a:t>Maak daarna een video waarin jullie je evenement beschrijven. Gebruik daarvoor ook jullie affiche.  </a:t>
            </a:r>
          </a:p>
          <a:p>
            <a:pPr marL="285750" indent="-285750">
              <a:buFont typeface="Wingdings" panose="05000000000000000000" pitchFamily="2" charset="2"/>
              <a:buChar char="§"/>
            </a:pPr>
            <a:endParaRPr lang="fr-FR" dirty="0">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fr-FR" dirty="0">
                <a:latin typeface="Segoe UI" panose="020B0502040204020203" pitchFamily="34" charset="0"/>
                <a:cs typeface="Segoe UI" panose="020B0502040204020203" pitchFamily="34" charset="0"/>
              </a:rPr>
              <a:t>Post je </a:t>
            </a:r>
            <a:r>
              <a:rPr lang="fr-FR" dirty="0" err="1">
                <a:latin typeface="Segoe UI" panose="020B0502040204020203" pitchFamily="34" charset="0"/>
                <a:cs typeface="Segoe UI" panose="020B0502040204020203" pitchFamily="34" charset="0"/>
              </a:rPr>
              <a:t>video</a:t>
            </a:r>
            <a:r>
              <a:rPr lang="fr-FR" dirty="0">
                <a:latin typeface="Segoe UI" panose="020B0502040204020203" pitchFamily="34" charset="0"/>
                <a:cs typeface="Segoe UI" panose="020B0502040204020203" pitchFamily="34" charset="0"/>
              </a:rPr>
              <a:t> op </a:t>
            </a:r>
            <a:r>
              <a:rPr lang="fr-FR" dirty="0" err="1">
                <a:latin typeface="Segoe UI" panose="020B0502040204020203" pitchFamily="34" charset="0"/>
                <a:cs typeface="Segoe UI" panose="020B0502040204020203" pitchFamily="34" charset="0"/>
              </a:rPr>
              <a:t>een</a:t>
            </a:r>
            <a:r>
              <a:rPr lang="fr-FR" dirty="0">
                <a:latin typeface="Segoe UI" panose="020B0502040204020203" pitchFamily="34" charset="0"/>
                <a:cs typeface="Segoe UI" panose="020B0502040204020203" pitchFamily="34" charset="0"/>
              </a:rPr>
              <a:t> </a:t>
            </a:r>
            <a:r>
              <a:rPr lang="fr-FR" dirty="0" err="1">
                <a:latin typeface="Segoe UI" panose="020B0502040204020203" pitchFamily="34" charset="0"/>
                <a:cs typeface="Segoe UI" panose="020B0502040204020203" pitchFamily="34" charset="0"/>
              </a:rPr>
              <a:t>padlet</a:t>
            </a:r>
            <a:r>
              <a:rPr lang="fr-FR" dirty="0">
                <a:latin typeface="Segoe UI" panose="020B0502040204020203" pitchFamily="34" charset="0"/>
                <a:cs typeface="Segoe UI" panose="020B0502040204020203" pitchFamily="34" charset="0"/>
              </a:rPr>
              <a:t> en </a:t>
            </a:r>
            <a:r>
              <a:rPr lang="fr-FR" dirty="0" err="1">
                <a:latin typeface="Segoe UI" panose="020B0502040204020203" pitchFamily="34" charset="0"/>
                <a:cs typeface="Segoe UI" panose="020B0502040204020203" pitchFamily="34" charset="0"/>
              </a:rPr>
              <a:t>laat</a:t>
            </a:r>
            <a:r>
              <a:rPr lang="fr-FR" dirty="0">
                <a:latin typeface="Segoe UI" panose="020B0502040204020203" pitchFamily="34" charset="0"/>
                <a:cs typeface="Segoe UI" panose="020B0502040204020203" pitchFamily="34" charset="0"/>
              </a:rPr>
              <a:t> je </a:t>
            </a:r>
            <a:r>
              <a:rPr lang="fr-FR" dirty="0" err="1">
                <a:latin typeface="Segoe UI" panose="020B0502040204020203" pitchFamily="34" charset="0"/>
                <a:cs typeface="Segoe UI" panose="020B0502040204020203" pitchFamily="34" charset="0"/>
              </a:rPr>
              <a:t>medecursisten</a:t>
            </a:r>
            <a:r>
              <a:rPr lang="fr-FR" dirty="0">
                <a:latin typeface="Segoe UI" panose="020B0502040204020203" pitchFamily="34" charset="0"/>
                <a:cs typeface="Segoe UI" panose="020B0502040204020203" pitchFamily="34" charset="0"/>
              </a:rPr>
              <a:t>/ de </a:t>
            </a:r>
            <a:r>
              <a:rPr lang="fr-FR" dirty="0" err="1">
                <a:latin typeface="Segoe UI" panose="020B0502040204020203" pitchFamily="34" charset="0"/>
                <a:cs typeface="Segoe UI" panose="020B0502040204020203" pitchFamily="34" charset="0"/>
              </a:rPr>
              <a:t>andere</a:t>
            </a:r>
            <a:r>
              <a:rPr lang="fr-FR" dirty="0">
                <a:latin typeface="Segoe UI" panose="020B0502040204020203" pitchFamily="34" charset="0"/>
                <a:cs typeface="Segoe UI" panose="020B0502040204020203" pitchFamily="34" charset="0"/>
              </a:rPr>
              <a:t> </a:t>
            </a:r>
            <a:r>
              <a:rPr lang="fr-FR" dirty="0" err="1">
                <a:latin typeface="Segoe UI" panose="020B0502040204020203" pitchFamily="34" charset="0"/>
                <a:cs typeface="Segoe UI" panose="020B0502040204020203" pitchFamily="34" charset="0"/>
              </a:rPr>
              <a:t>leerlingen</a:t>
            </a:r>
            <a:r>
              <a:rPr lang="fr-FR" dirty="0">
                <a:latin typeface="Segoe UI" panose="020B0502040204020203" pitchFamily="34" charset="0"/>
                <a:cs typeface="Segoe UI" panose="020B0502040204020203" pitchFamily="34" charset="0"/>
              </a:rPr>
              <a:t> </a:t>
            </a:r>
            <a:r>
              <a:rPr lang="fr-FR" dirty="0" err="1">
                <a:latin typeface="Segoe UI" panose="020B0502040204020203" pitchFamily="34" charset="0"/>
                <a:cs typeface="Segoe UI" panose="020B0502040204020203" pitchFamily="34" charset="0"/>
              </a:rPr>
              <a:t>stemmen</a:t>
            </a:r>
            <a:r>
              <a:rPr lang="fr-FR" dirty="0">
                <a:latin typeface="Segoe UI" panose="020B0502040204020203" pitchFamily="34" charset="0"/>
                <a:cs typeface="Segoe UI" panose="020B0502040204020203" pitchFamily="34" charset="0"/>
              </a:rPr>
              <a:t> op het </a:t>
            </a:r>
            <a:r>
              <a:rPr lang="fr-FR" dirty="0" err="1">
                <a:latin typeface="Segoe UI" panose="020B0502040204020203" pitchFamily="34" charset="0"/>
                <a:cs typeface="Segoe UI" panose="020B0502040204020203" pitchFamily="34" charset="0"/>
              </a:rPr>
              <a:t>beste</a:t>
            </a:r>
            <a:r>
              <a:rPr lang="fr-FR" dirty="0">
                <a:latin typeface="Segoe UI" panose="020B0502040204020203" pitchFamily="34" charset="0"/>
                <a:cs typeface="Segoe UI" panose="020B0502040204020203" pitchFamily="34" charset="0"/>
              </a:rPr>
              <a:t> </a:t>
            </a:r>
            <a:r>
              <a:rPr lang="fr-FR" dirty="0" err="1">
                <a:latin typeface="Segoe UI" panose="020B0502040204020203" pitchFamily="34" charset="0"/>
                <a:cs typeface="Segoe UI" panose="020B0502040204020203" pitchFamily="34" charset="0"/>
              </a:rPr>
              <a:t>evenement</a:t>
            </a:r>
            <a:r>
              <a:rPr lang="fr-FR" dirty="0">
                <a:latin typeface="Segoe UI" panose="020B0502040204020203" pitchFamily="34" charset="0"/>
                <a:cs typeface="Segoe UI" panose="020B0502040204020203" pitchFamily="34" charset="0"/>
              </a:rPr>
              <a:t>. </a:t>
            </a:r>
            <a:r>
              <a:rPr lang="nl-NL" dirty="0">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2736950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0"/>
            <a:ext cx="6954327" cy="8924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nl-BE" sz="3600" dirty="0"/>
              <a:t>7</a:t>
            </a:r>
            <a:endParaRPr lang="nl-BE" dirty="0"/>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7" y="860515"/>
            <a:ext cx="601339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SCHRIJVEN &amp; SPREKEN</a:t>
            </a:r>
            <a:endParaRPr lang="nl-BE" sz="2400" b="1" dirty="0">
              <a:latin typeface="Segoe UI" panose="020B0502040204020203" pitchFamily="34" charset="0"/>
              <a:cs typeface="Segoe UI" panose="020B0502040204020203" pitchFamily="34" charset="0"/>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Rectangle 18">
            <a:extLst>
              <a:ext uri="{FF2B5EF4-FFF2-40B4-BE49-F238E27FC236}">
                <a16:creationId xmlns:a16="http://schemas.microsoft.com/office/drawing/2014/main" id="{A13C6CAF-CDE7-4651-BC01-AE86B843644E}"/>
              </a:ext>
            </a:extLst>
          </p:cNvPr>
          <p:cNvSpPr/>
          <p:nvPr/>
        </p:nvSpPr>
        <p:spPr>
          <a:xfrm>
            <a:off x="628401" y="1884354"/>
            <a:ext cx="7326428" cy="646331"/>
          </a:xfrm>
          <a:prstGeom prst="rect">
            <a:avLst/>
          </a:prstGeom>
          <a:solidFill>
            <a:srgbClr val="0097A1"/>
          </a:solidFill>
        </p:spPr>
        <p:txBody>
          <a:bodyPr wrap="square">
            <a:spAutoFit/>
          </a:bodyPr>
          <a:lstStyle/>
          <a:p>
            <a:r>
              <a:rPr lang="nl-NL" b="1" dirty="0">
                <a:solidFill>
                  <a:schemeClr val="bg1"/>
                </a:solidFill>
                <a:latin typeface="Segoe UI" panose="020B0502040204020203" pitchFamily="34" charset="0"/>
                <a:cs typeface="Segoe UI" panose="020B0502040204020203" pitchFamily="34" charset="0"/>
              </a:rPr>
              <a:t>Optie 2: </a:t>
            </a:r>
            <a:r>
              <a:rPr lang="nl-NL" dirty="0">
                <a:solidFill>
                  <a:schemeClr val="bg1"/>
                </a:solidFill>
                <a:latin typeface="Segoe UI" panose="020B0502040204020203" pitchFamily="34" charset="0"/>
                <a:cs typeface="Segoe UI" panose="020B0502040204020203" pitchFamily="34" charset="0"/>
              </a:rPr>
              <a:t>presenteer een sportevenement dat je leuk of interessant vindt. </a:t>
            </a:r>
            <a:endParaRPr lang="fr-FR" dirty="0">
              <a:solidFill>
                <a:schemeClr val="bg1"/>
              </a:solidFill>
              <a:latin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6A7C614B-ABFB-457A-8314-2CB5D4BCB631}"/>
              </a:ext>
            </a:extLst>
          </p:cNvPr>
          <p:cNvSpPr/>
          <p:nvPr/>
        </p:nvSpPr>
        <p:spPr>
          <a:xfrm>
            <a:off x="628401" y="2739628"/>
            <a:ext cx="7326427" cy="2215991"/>
          </a:xfrm>
          <a:prstGeom prst="rect">
            <a:avLst/>
          </a:prstGeom>
          <a:solidFill>
            <a:srgbClr val="DEEBEC"/>
          </a:solidFill>
        </p:spPr>
        <p:txBody>
          <a:bodyPr wrap="square">
            <a:spAutoFit/>
          </a:bodyPr>
          <a:lstStyle/>
          <a:p>
            <a:pPr marL="285750" indent="-285750">
              <a:spcAft>
                <a:spcPts val="1200"/>
              </a:spcAft>
              <a:buFont typeface="Wingdings" panose="05000000000000000000" pitchFamily="2" charset="2"/>
              <a:buChar char="§"/>
            </a:pPr>
            <a:r>
              <a:rPr lang="fr-FR" dirty="0">
                <a:latin typeface="Segoe UI" panose="020B0502040204020203" pitchFamily="34" charset="0"/>
                <a:cs typeface="Segoe UI" panose="020B0502040204020203" pitchFamily="34" charset="0"/>
              </a:rPr>
              <a:t>V</a:t>
            </a:r>
            <a:r>
              <a:rPr lang="nl-NL" dirty="0" err="1">
                <a:latin typeface="Segoe UI" panose="020B0502040204020203" pitchFamily="34" charset="0"/>
                <a:cs typeface="Segoe UI" panose="020B0502040204020203" pitchFamily="34" charset="0"/>
              </a:rPr>
              <a:t>orm</a:t>
            </a:r>
            <a:r>
              <a:rPr lang="nl-NL" dirty="0">
                <a:latin typeface="Segoe UI" panose="020B0502040204020203" pitchFamily="34" charset="0"/>
                <a:cs typeface="Segoe UI" panose="020B0502040204020203" pitchFamily="34" charset="0"/>
              </a:rPr>
              <a:t> groepen van </a:t>
            </a:r>
            <a:r>
              <a:rPr lang="fr-FR" dirty="0">
                <a:latin typeface="Segoe UI" panose="020B0502040204020203" pitchFamily="34" charset="0"/>
                <a:cs typeface="Segoe UI" panose="020B0502040204020203" pitchFamily="34" charset="0"/>
              </a:rPr>
              <a:t>3 </a:t>
            </a:r>
            <a:r>
              <a:rPr lang="fr-FR" dirty="0" err="1">
                <a:latin typeface="Segoe UI" panose="020B0502040204020203" pitchFamily="34" charset="0"/>
                <a:cs typeface="Segoe UI" panose="020B0502040204020203" pitchFamily="34" charset="0"/>
              </a:rPr>
              <a:t>cursisten</a:t>
            </a:r>
            <a:r>
              <a:rPr lang="fr-FR" dirty="0">
                <a:latin typeface="Segoe UI" panose="020B0502040204020203" pitchFamily="34" charset="0"/>
                <a:cs typeface="Segoe UI" panose="020B0502040204020203" pitchFamily="34" charset="0"/>
              </a:rPr>
              <a:t>. </a:t>
            </a:r>
          </a:p>
          <a:p>
            <a:pPr marL="285750" indent="-285750">
              <a:spcAft>
                <a:spcPts val="1200"/>
              </a:spcAft>
              <a:buFont typeface="Wingdings" panose="05000000000000000000" pitchFamily="2" charset="2"/>
              <a:buChar char="§"/>
            </a:pPr>
            <a:r>
              <a:rPr lang="fr-FR" dirty="0" err="1">
                <a:latin typeface="Segoe UI" panose="020B0502040204020203" pitchFamily="34" charset="0"/>
                <a:cs typeface="Segoe UI" panose="020B0502040204020203" pitchFamily="34" charset="0"/>
              </a:rPr>
              <a:t>Kies</a:t>
            </a:r>
            <a:r>
              <a:rPr lang="fr-FR" dirty="0">
                <a:latin typeface="Segoe UI" panose="020B0502040204020203" pitchFamily="34" charset="0"/>
                <a:cs typeface="Segoe UI" panose="020B0502040204020203" pitchFamily="34" charset="0"/>
              </a:rPr>
              <a:t> </a:t>
            </a:r>
            <a:r>
              <a:rPr lang="fr-FR" dirty="0" err="1">
                <a:latin typeface="Segoe UI" panose="020B0502040204020203" pitchFamily="34" charset="0"/>
                <a:cs typeface="Segoe UI" panose="020B0502040204020203" pitchFamily="34" charset="0"/>
              </a:rPr>
              <a:t>samen</a:t>
            </a:r>
            <a:r>
              <a:rPr lang="fr-FR" dirty="0">
                <a:latin typeface="Segoe UI" panose="020B0502040204020203" pitchFamily="34" charset="0"/>
                <a:cs typeface="Segoe UI" panose="020B0502040204020203" pitchFamily="34" charset="0"/>
              </a:rPr>
              <a:t> </a:t>
            </a:r>
            <a:r>
              <a:rPr lang="fr-FR" dirty="0" err="1">
                <a:latin typeface="Segoe UI" panose="020B0502040204020203" pitchFamily="34" charset="0"/>
                <a:cs typeface="Segoe UI" panose="020B0502040204020203" pitchFamily="34" charset="0"/>
              </a:rPr>
              <a:t>één</a:t>
            </a:r>
            <a:r>
              <a:rPr lang="fr-FR" dirty="0">
                <a:latin typeface="Segoe UI" panose="020B0502040204020203" pitchFamily="34" charset="0"/>
                <a:cs typeface="Segoe UI" panose="020B0502040204020203" pitchFamily="34" charset="0"/>
              </a:rPr>
              <a:t> </a:t>
            </a:r>
            <a:r>
              <a:rPr lang="fr-FR" dirty="0" err="1">
                <a:latin typeface="Segoe UI" panose="020B0502040204020203" pitchFamily="34" charset="0"/>
                <a:cs typeface="Segoe UI" panose="020B0502040204020203" pitchFamily="34" charset="0"/>
              </a:rPr>
              <a:t>sportevenement</a:t>
            </a:r>
            <a:r>
              <a:rPr lang="fr-FR" dirty="0">
                <a:latin typeface="Segoe UI" panose="020B0502040204020203" pitchFamily="34" charset="0"/>
                <a:cs typeface="Segoe UI" panose="020B0502040204020203" pitchFamily="34" charset="0"/>
              </a:rPr>
              <a:t> </a:t>
            </a:r>
            <a:r>
              <a:rPr lang="fr-FR" dirty="0" err="1">
                <a:latin typeface="Segoe UI" panose="020B0502040204020203" pitchFamily="34" charset="0"/>
                <a:cs typeface="Segoe UI" panose="020B0502040204020203" pitchFamily="34" charset="0"/>
              </a:rPr>
              <a:t>dat</a:t>
            </a:r>
            <a:r>
              <a:rPr lang="fr-FR" dirty="0">
                <a:latin typeface="Segoe UI" panose="020B0502040204020203" pitchFamily="34" charset="0"/>
                <a:cs typeface="Segoe UI" panose="020B0502040204020203" pitchFamily="34" charset="0"/>
              </a:rPr>
              <a:t> </a:t>
            </a:r>
            <a:r>
              <a:rPr lang="fr-FR" dirty="0" err="1">
                <a:latin typeface="Segoe UI" panose="020B0502040204020203" pitchFamily="34" charset="0"/>
                <a:cs typeface="Segoe UI" panose="020B0502040204020203" pitchFamily="34" charset="0"/>
              </a:rPr>
              <a:t>jullie</a:t>
            </a:r>
            <a:r>
              <a:rPr lang="fr-FR" dirty="0">
                <a:latin typeface="Segoe UI" panose="020B0502040204020203" pitchFamily="34" charset="0"/>
                <a:cs typeface="Segoe UI" panose="020B0502040204020203" pitchFamily="34" charset="0"/>
              </a:rPr>
              <a:t> </a:t>
            </a:r>
            <a:r>
              <a:rPr lang="fr-FR" dirty="0" err="1">
                <a:latin typeface="Segoe UI" panose="020B0502040204020203" pitchFamily="34" charset="0"/>
                <a:cs typeface="Segoe UI" panose="020B0502040204020203" pitchFamily="34" charset="0"/>
              </a:rPr>
              <a:t>aan</a:t>
            </a:r>
            <a:r>
              <a:rPr lang="fr-FR" dirty="0">
                <a:latin typeface="Segoe UI" panose="020B0502040204020203" pitchFamily="34" charset="0"/>
                <a:cs typeface="Segoe UI" panose="020B0502040204020203" pitchFamily="34" charset="0"/>
              </a:rPr>
              <a:t> de </a:t>
            </a:r>
            <a:r>
              <a:rPr lang="fr-FR" dirty="0" err="1">
                <a:latin typeface="Segoe UI" panose="020B0502040204020203" pitchFamily="34" charset="0"/>
                <a:cs typeface="Segoe UI" panose="020B0502040204020203" pitchFamily="34" charset="0"/>
              </a:rPr>
              <a:t>rest</a:t>
            </a:r>
            <a:r>
              <a:rPr lang="fr-FR" dirty="0">
                <a:latin typeface="Segoe UI" panose="020B0502040204020203" pitchFamily="34" charset="0"/>
                <a:cs typeface="Segoe UI" panose="020B0502040204020203" pitchFamily="34" charset="0"/>
              </a:rPr>
              <a:t> van de </a:t>
            </a:r>
            <a:r>
              <a:rPr lang="fr-FR" dirty="0" err="1">
                <a:latin typeface="Segoe UI" panose="020B0502040204020203" pitchFamily="34" charset="0"/>
                <a:cs typeface="Segoe UI" panose="020B0502040204020203" pitchFamily="34" charset="0"/>
              </a:rPr>
              <a:t>groep</a:t>
            </a:r>
            <a:r>
              <a:rPr lang="fr-FR" dirty="0">
                <a:latin typeface="Segoe UI" panose="020B0502040204020203" pitchFamily="34" charset="0"/>
                <a:cs typeface="Segoe UI" panose="020B0502040204020203" pitchFamily="34" charset="0"/>
              </a:rPr>
              <a:t> </a:t>
            </a:r>
            <a:r>
              <a:rPr lang="fr-FR" dirty="0" err="1">
                <a:latin typeface="Segoe UI" panose="020B0502040204020203" pitchFamily="34" charset="0"/>
                <a:cs typeface="Segoe UI" panose="020B0502040204020203" pitchFamily="34" charset="0"/>
              </a:rPr>
              <a:t>willen</a:t>
            </a:r>
            <a:r>
              <a:rPr lang="fr-FR" dirty="0">
                <a:latin typeface="Segoe UI" panose="020B0502040204020203" pitchFamily="34" charset="0"/>
                <a:cs typeface="Segoe UI" panose="020B0502040204020203" pitchFamily="34" charset="0"/>
              </a:rPr>
              <a:t> </a:t>
            </a:r>
            <a:r>
              <a:rPr lang="fr-FR" dirty="0" err="1">
                <a:latin typeface="Segoe UI" panose="020B0502040204020203" pitchFamily="34" charset="0"/>
                <a:cs typeface="Segoe UI" panose="020B0502040204020203" pitchFamily="34" charset="0"/>
              </a:rPr>
              <a:t>presenteren</a:t>
            </a:r>
            <a:r>
              <a:rPr lang="fr-FR" dirty="0">
                <a:latin typeface="Segoe UI" panose="020B0502040204020203" pitchFamily="34" charset="0"/>
                <a:cs typeface="Segoe UI" panose="020B0502040204020203" pitchFamily="34" charset="0"/>
              </a:rPr>
              <a:t>.</a:t>
            </a:r>
          </a:p>
          <a:p>
            <a:pPr marL="285750" indent="-285750">
              <a:spcAft>
                <a:spcPts val="1200"/>
              </a:spcAft>
              <a:buFont typeface="Wingdings" panose="05000000000000000000" pitchFamily="2" charset="2"/>
              <a:buChar char="§"/>
            </a:pPr>
            <a:r>
              <a:rPr lang="fr-FR" dirty="0" err="1">
                <a:latin typeface="Segoe UI" panose="020B0502040204020203" pitchFamily="34" charset="0"/>
                <a:cs typeface="Segoe UI" panose="020B0502040204020203" pitchFamily="34" charset="0"/>
              </a:rPr>
              <a:t>Maak</a:t>
            </a:r>
            <a:r>
              <a:rPr lang="fr-FR" dirty="0">
                <a:latin typeface="Segoe UI" panose="020B0502040204020203" pitchFamily="34" charset="0"/>
                <a:cs typeface="Segoe UI" panose="020B0502040204020203" pitchFamily="34" charset="0"/>
              </a:rPr>
              <a:t> </a:t>
            </a:r>
            <a:r>
              <a:rPr lang="fr-FR" dirty="0" err="1">
                <a:latin typeface="Segoe UI" panose="020B0502040204020203" pitchFamily="34" charset="0"/>
                <a:cs typeface="Segoe UI" panose="020B0502040204020203" pitchFamily="34" charset="0"/>
              </a:rPr>
              <a:t>een</a:t>
            </a:r>
            <a:r>
              <a:rPr lang="fr-FR" dirty="0">
                <a:latin typeface="Segoe UI" panose="020B0502040204020203" pitchFamily="34" charset="0"/>
                <a:cs typeface="Segoe UI" panose="020B0502040204020203" pitchFamily="34" charset="0"/>
              </a:rPr>
              <a:t> slide over </a:t>
            </a:r>
            <a:r>
              <a:rPr lang="fr-FR" dirty="0" err="1">
                <a:latin typeface="Segoe UI" panose="020B0502040204020203" pitchFamily="34" charset="0"/>
                <a:cs typeface="Segoe UI" panose="020B0502040204020203" pitchFamily="34" charset="0"/>
              </a:rPr>
              <a:t>dat</a:t>
            </a:r>
            <a:r>
              <a:rPr lang="fr-FR" dirty="0">
                <a:latin typeface="Segoe UI" panose="020B0502040204020203" pitchFamily="34" charset="0"/>
                <a:cs typeface="Segoe UI" panose="020B0502040204020203" pitchFamily="34" charset="0"/>
              </a:rPr>
              <a:t> </a:t>
            </a:r>
            <a:r>
              <a:rPr lang="fr-FR" dirty="0" err="1">
                <a:latin typeface="Segoe UI" panose="020B0502040204020203" pitchFamily="34" charset="0"/>
                <a:cs typeface="Segoe UI" panose="020B0502040204020203" pitchFamily="34" charset="0"/>
              </a:rPr>
              <a:t>evenement</a:t>
            </a:r>
            <a:r>
              <a:rPr lang="fr-FR" dirty="0">
                <a:latin typeface="Segoe UI" panose="020B0502040204020203" pitchFamily="34" charset="0"/>
                <a:cs typeface="Segoe UI" panose="020B0502040204020203" pitchFamily="34" charset="0"/>
              </a:rPr>
              <a:t>, </a:t>
            </a:r>
            <a:r>
              <a:rPr lang="fr-FR" dirty="0" err="1">
                <a:latin typeface="Segoe UI" panose="020B0502040204020203" pitchFamily="34" charset="0"/>
                <a:cs typeface="Segoe UI" panose="020B0502040204020203" pitchFamily="34" charset="0"/>
              </a:rPr>
              <a:t>waarin</a:t>
            </a:r>
            <a:r>
              <a:rPr lang="fr-FR" dirty="0">
                <a:latin typeface="Segoe UI" panose="020B0502040204020203" pitchFamily="34" charset="0"/>
                <a:cs typeface="Segoe UI" panose="020B0502040204020203" pitchFamily="34" charset="0"/>
              </a:rPr>
              <a:t> je de </a:t>
            </a:r>
            <a:r>
              <a:rPr lang="fr-FR" dirty="0" err="1">
                <a:latin typeface="Segoe UI" panose="020B0502040204020203" pitchFamily="34" charset="0"/>
                <a:cs typeface="Segoe UI" panose="020B0502040204020203" pitchFamily="34" charset="0"/>
              </a:rPr>
              <a:t>sleutelelementen</a:t>
            </a:r>
            <a:r>
              <a:rPr lang="fr-FR" dirty="0">
                <a:latin typeface="Segoe UI" panose="020B0502040204020203" pitchFamily="34" charset="0"/>
                <a:cs typeface="Segoe UI" panose="020B0502040204020203" pitchFamily="34" charset="0"/>
              </a:rPr>
              <a:t> </a:t>
            </a:r>
            <a:r>
              <a:rPr lang="fr-FR" dirty="0" err="1">
                <a:latin typeface="Segoe UI" panose="020B0502040204020203" pitchFamily="34" charset="0"/>
                <a:cs typeface="Segoe UI" panose="020B0502040204020203" pitchFamily="34" charset="0"/>
              </a:rPr>
              <a:t>vermeldt</a:t>
            </a:r>
            <a:r>
              <a:rPr lang="fr-FR" dirty="0">
                <a:latin typeface="Segoe UI" panose="020B0502040204020203" pitchFamily="34" charset="0"/>
                <a:cs typeface="Segoe UI" panose="020B0502040204020203" pitchFamily="34" charset="0"/>
              </a:rPr>
              <a:t> (</a:t>
            </a:r>
            <a:r>
              <a:rPr lang="fr-FR" dirty="0" err="1">
                <a:latin typeface="Segoe UI" panose="020B0502040204020203" pitchFamily="34" charset="0"/>
                <a:cs typeface="Segoe UI" panose="020B0502040204020203" pitchFamily="34" charset="0"/>
              </a:rPr>
              <a:t>wie</a:t>
            </a:r>
            <a:r>
              <a:rPr lang="fr-FR" dirty="0">
                <a:latin typeface="Segoe UI" panose="020B0502040204020203" pitchFamily="34" charset="0"/>
                <a:cs typeface="Segoe UI" panose="020B0502040204020203" pitchFamily="34" charset="0"/>
              </a:rPr>
              <a:t>, </a:t>
            </a:r>
            <a:r>
              <a:rPr lang="fr-FR" dirty="0" err="1">
                <a:latin typeface="Segoe UI" panose="020B0502040204020203" pitchFamily="34" charset="0"/>
                <a:cs typeface="Segoe UI" panose="020B0502040204020203" pitchFamily="34" charset="0"/>
              </a:rPr>
              <a:t>waar</a:t>
            </a:r>
            <a:r>
              <a:rPr lang="fr-FR" dirty="0">
                <a:latin typeface="Segoe UI" panose="020B0502040204020203" pitchFamily="34" charset="0"/>
                <a:cs typeface="Segoe UI" panose="020B0502040204020203" pitchFamily="34" charset="0"/>
              </a:rPr>
              <a:t>, </a:t>
            </a:r>
            <a:r>
              <a:rPr lang="fr-FR" dirty="0" err="1">
                <a:latin typeface="Segoe UI" panose="020B0502040204020203" pitchFamily="34" charset="0"/>
                <a:cs typeface="Segoe UI" panose="020B0502040204020203" pitchFamily="34" charset="0"/>
              </a:rPr>
              <a:t>wanneer</a:t>
            </a:r>
            <a:r>
              <a:rPr lang="fr-FR" dirty="0">
                <a:latin typeface="Segoe UI" panose="020B0502040204020203" pitchFamily="34" charset="0"/>
                <a:cs typeface="Segoe UI" panose="020B0502040204020203" pitchFamily="34" charset="0"/>
              </a:rPr>
              <a:t>, </a:t>
            </a:r>
            <a:r>
              <a:rPr lang="fr-FR" dirty="0" err="1">
                <a:latin typeface="Segoe UI" panose="020B0502040204020203" pitchFamily="34" charset="0"/>
                <a:cs typeface="Segoe UI" panose="020B0502040204020203" pitchFamily="34" charset="0"/>
              </a:rPr>
              <a:t>waarom</a:t>
            </a:r>
            <a:r>
              <a:rPr lang="fr-FR" dirty="0">
                <a:latin typeface="Segoe UI" panose="020B0502040204020203" pitchFamily="34" charset="0"/>
                <a:cs typeface="Segoe UI" panose="020B0502040204020203" pitchFamily="34" charset="0"/>
              </a:rPr>
              <a:t>, </a:t>
            </a:r>
            <a:r>
              <a:rPr lang="fr-FR" dirty="0" err="1">
                <a:latin typeface="Segoe UI" panose="020B0502040204020203" pitchFamily="34" charset="0"/>
                <a:cs typeface="Segoe UI" panose="020B0502040204020203" pitchFamily="34" charset="0"/>
              </a:rPr>
              <a:t>hoe</a:t>
            </a:r>
            <a:r>
              <a:rPr lang="fr-FR" dirty="0">
                <a:latin typeface="Segoe UI" panose="020B0502040204020203" pitchFamily="34" charset="0"/>
                <a:cs typeface="Segoe UI" panose="020B0502040204020203" pitchFamily="34" charset="0"/>
              </a:rPr>
              <a:t>).</a:t>
            </a:r>
          </a:p>
          <a:p>
            <a:pPr marL="285750" indent="-285750">
              <a:spcAft>
                <a:spcPts val="1200"/>
              </a:spcAft>
              <a:buFont typeface="Wingdings" panose="05000000000000000000" pitchFamily="2" charset="2"/>
              <a:buChar char="§"/>
            </a:pPr>
            <a:r>
              <a:rPr lang="fr-FR" dirty="0" err="1">
                <a:latin typeface="Segoe UI" panose="020B0502040204020203" pitchFamily="34" charset="0"/>
                <a:cs typeface="Segoe UI" panose="020B0502040204020203" pitchFamily="34" charset="0"/>
              </a:rPr>
              <a:t>Presenteer</a:t>
            </a:r>
            <a:r>
              <a:rPr lang="fr-FR" dirty="0">
                <a:latin typeface="Segoe UI" panose="020B0502040204020203" pitchFamily="34" charset="0"/>
                <a:cs typeface="Segoe UI" panose="020B0502040204020203" pitchFamily="34" charset="0"/>
              </a:rPr>
              <a:t> </a:t>
            </a:r>
            <a:r>
              <a:rPr lang="fr-FR" dirty="0" err="1">
                <a:latin typeface="Segoe UI" panose="020B0502040204020203" pitchFamily="34" charset="0"/>
                <a:cs typeface="Segoe UI" panose="020B0502040204020203" pitchFamily="34" charset="0"/>
              </a:rPr>
              <a:t>daarna</a:t>
            </a:r>
            <a:r>
              <a:rPr lang="fr-FR" dirty="0">
                <a:latin typeface="Segoe UI" panose="020B0502040204020203" pitchFamily="34" charset="0"/>
                <a:cs typeface="Segoe UI" panose="020B0502040204020203" pitchFamily="34" charset="0"/>
              </a:rPr>
              <a:t> het </a:t>
            </a:r>
            <a:r>
              <a:rPr lang="fr-FR" dirty="0" err="1">
                <a:latin typeface="Segoe UI" panose="020B0502040204020203" pitchFamily="34" charset="0"/>
                <a:cs typeface="Segoe UI" panose="020B0502040204020203" pitchFamily="34" charset="0"/>
              </a:rPr>
              <a:t>evenement</a:t>
            </a:r>
            <a:r>
              <a:rPr lang="fr-FR" dirty="0">
                <a:latin typeface="Segoe UI" panose="020B0502040204020203" pitchFamily="34" charset="0"/>
                <a:cs typeface="Segoe UI" panose="020B0502040204020203" pitchFamily="34" charset="0"/>
              </a:rPr>
              <a:t> </a:t>
            </a:r>
            <a:r>
              <a:rPr lang="fr-FR" dirty="0" err="1">
                <a:latin typeface="Segoe UI" panose="020B0502040204020203" pitchFamily="34" charset="0"/>
                <a:cs typeface="Segoe UI" panose="020B0502040204020203" pitchFamily="34" charset="0"/>
              </a:rPr>
              <a:t>aan</a:t>
            </a:r>
            <a:r>
              <a:rPr lang="fr-FR" dirty="0">
                <a:latin typeface="Segoe UI" panose="020B0502040204020203" pitchFamily="34" charset="0"/>
                <a:cs typeface="Segoe UI" panose="020B0502040204020203" pitchFamily="34" charset="0"/>
              </a:rPr>
              <a:t> de </a:t>
            </a:r>
            <a:r>
              <a:rPr lang="fr-FR" dirty="0" err="1">
                <a:latin typeface="Segoe UI" panose="020B0502040204020203" pitchFamily="34" charset="0"/>
                <a:cs typeface="Segoe UI" panose="020B0502040204020203" pitchFamily="34" charset="0"/>
              </a:rPr>
              <a:t>rest</a:t>
            </a:r>
            <a:r>
              <a:rPr lang="fr-FR" dirty="0">
                <a:latin typeface="Segoe UI" panose="020B0502040204020203" pitchFamily="34" charset="0"/>
                <a:cs typeface="Segoe UI" panose="020B0502040204020203" pitchFamily="34" charset="0"/>
              </a:rPr>
              <a:t> van je </a:t>
            </a:r>
            <a:r>
              <a:rPr lang="fr-FR" dirty="0" err="1">
                <a:latin typeface="Segoe UI" panose="020B0502040204020203" pitchFamily="34" charset="0"/>
                <a:cs typeface="Segoe UI" panose="020B0502040204020203" pitchFamily="34" charset="0"/>
              </a:rPr>
              <a:t>groep</a:t>
            </a:r>
            <a:r>
              <a:rPr lang="fr-FR" dirty="0">
                <a:latin typeface="Segoe UI" panose="020B0502040204020203" pitchFamily="34" charset="0"/>
                <a:cs typeface="Segoe UI" panose="020B0502040204020203" pitchFamily="34" charset="0"/>
              </a:rPr>
              <a:t>.</a:t>
            </a:r>
            <a:endParaRPr lang="nl-NL" dirty="0">
              <a:latin typeface="Segoe UI" panose="020B0502040204020203" pitchFamily="34" charset="0"/>
              <a:cs typeface="Segoe UI" panose="020B0502040204020203" pitchFamily="34" charset="0"/>
            </a:endParaRPr>
          </a:p>
        </p:txBody>
      </p:sp>
      <p:pic>
        <p:nvPicPr>
          <p:cNvPr id="9" name="Image 8">
            <a:extLst>
              <a:ext uri="{FF2B5EF4-FFF2-40B4-BE49-F238E27FC236}">
                <a16:creationId xmlns:a16="http://schemas.microsoft.com/office/drawing/2014/main" id="{F63FF8FE-A406-4ACB-A57A-D903AD27D8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1586" y="5392733"/>
            <a:ext cx="5562600" cy="3708400"/>
          </a:xfrm>
          <a:prstGeom prst="rect">
            <a:avLst/>
          </a:prstGeom>
        </p:spPr>
      </p:pic>
    </p:spTree>
    <p:extLst>
      <p:ext uri="{BB962C8B-B14F-4D97-AF65-F5344CB8AC3E}">
        <p14:creationId xmlns:p14="http://schemas.microsoft.com/office/powerpoint/2010/main" val="758724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1" y="498524"/>
            <a:ext cx="6954327" cy="87612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Pentagon 15">
            <a:extLst>
              <a:ext uri="{FF2B5EF4-FFF2-40B4-BE49-F238E27FC236}">
                <a16:creationId xmlns:a16="http://schemas.microsoft.com/office/drawing/2014/main" id="{B979B908-6443-46C6-8397-06B4DFCB9780}"/>
              </a:ext>
            </a:extLst>
          </p:cNvPr>
          <p:cNvSpPr/>
          <p:nvPr/>
        </p:nvSpPr>
        <p:spPr>
          <a:xfrm>
            <a:off x="380756" y="710874"/>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728942" y="575358"/>
            <a:ext cx="423460" cy="707886"/>
          </a:xfrm>
          <a:prstGeom prst="rect">
            <a:avLst/>
          </a:prstGeom>
          <a:noFill/>
        </p:spPr>
        <p:txBody>
          <a:bodyPr wrap="square" rtlCol="0">
            <a:spAutoFit/>
          </a:bodyPr>
          <a:lstStyle/>
          <a:p>
            <a:r>
              <a:rPr lang="nl-BE" sz="4000" dirty="0">
                <a:solidFill>
                  <a:schemeClr val="bg1"/>
                </a:solidFill>
              </a:rPr>
              <a:t>8</a:t>
            </a:r>
          </a:p>
        </p:txBody>
      </p:sp>
      <p:sp>
        <p:nvSpPr>
          <p:cNvPr id="18" name="TextBox 17">
            <a:extLst>
              <a:ext uri="{FF2B5EF4-FFF2-40B4-BE49-F238E27FC236}">
                <a16:creationId xmlns:a16="http://schemas.microsoft.com/office/drawing/2014/main" id="{0BBC98E6-562B-4DC4-81A5-86F63266416A}"/>
              </a:ext>
            </a:extLst>
          </p:cNvPr>
          <p:cNvSpPr txBox="1"/>
          <p:nvPr/>
        </p:nvSpPr>
        <p:spPr>
          <a:xfrm>
            <a:off x="1336730" y="747486"/>
            <a:ext cx="601339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BELANGRIJKE WOORDEN</a:t>
            </a:r>
            <a:endParaRPr lang="nl-BE" sz="2400" b="1" dirty="0">
              <a:latin typeface="Segoe UI" panose="020B0502040204020203" pitchFamily="34" charset="0"/>
              <a:cs typeface="Segoe UI" panose="020B0502040204020203" pitchFamily="34" charset="0"/>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4"/>
            <a:ext cx="7879255" cy="9486087"/>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4" name="Rectangle 23">
            <a:extLst>
              <a:ext uri="{FF2B5EF4-FFF2-40B4-BE49-F238E27FC236}">
                <a16:creationId xmlns:a16="http://schemas.microsoft.com/office/drawing/2014/main" id="{7419C423-1A66-4B74-A5BA-A89ABF69ED1D}"/>
              </a:ext>
            </a:extLst>
          </p:cNvPr>
          <p:cNvSpPr/>
          <p:nvPr/>
        </p:nvSpPr>
        <p:spPr>
          <a:xfrm>
            <a:off x="560356" y="2799561"/>
            <a:ext cx="4171158" cy="7248138"/>
          </a:xfrm>
          <a:prstGeom prst="rect">
            <a:avLst/>
          </a:prstGeom>
          <a:noFill/>
        </p:spPr>
        <p:txBody>
          <a:bodyPr wrap="square">
            <a:spAutoFit/>
          </a:bodyPr>
          <a:lstStyle/>
          <a:p>
            <a:pPr marL="285750" indent="-285750">
              <a:buFont typeface="Arial" panose="020B0604020202020204" pitchFamily="34" charset="0"/>
              <a:buChar char="•"/>
            </a:pPr>
            <a:r>
              <a:rPr lang="nl-NL" sz="1500" dirty="0">
                <a:latin typeface="Segoe UI" panose="020B0502040204020203" pitchFamily="34" charset="0"/>
                <a:cs typeface="Segoe UI" panose="020B0502040204020203" pitchFamily="34" charset="0"/>
              </a:rPr>
              <a:t>De (top)sporter/ de (top)sporters</a:t>
            </a:r>
          </a:p>
          <a:p>
            <a:pPr marL="285750" indent="-285750">
              <a:buFont typeface="Arial" panose="020B0604020202020204" pitchFamily="34" charset="0"/>
              <a:buChar char="•"/>
            </a:pPr>
            <a:r>
              <a:rPr lang="nl-NL" sz="1500" dirty="0">
                <a:latin typeface="Segoe UI" panose="020B0502040204020203" pitchFamily="34" charset="0"/>
                <a:cs typeface="Segoe UI" panose="020B0502040204020203" pitchFamily="34" charset="0"/>
              </a:rPr>
              <a:t>de (top)sportster/ de (top)sportster(s)</a:t>
            </a:r>
          </a:p>
          <a:p>
            <a:pPr marL="285750" indent="-285750">
              <a:buFont typeface="Arial" panose="020B0604020202020204" pitchFamily="34" charset="0"/>
              <a:buChar char="•"/>
            </a:pPr>
            <a:r>
              <a:rPr lang="nl-NL" sz="1500" dirty="0">
                <a:latin typeface="Segoe UI" panose="020B0502040204020203" pitchFamily="34" charset="0"/>
                <a:cs typeface="Segoe UI" panose="020B0502040204020203" pitchFamily="34" charset="0"/>
              </a:rPr>
              <a:t>de sport </a:t>
            </a:r>
          </a:p>
          <a:p>
            <a:pPr marL="742950" lvl="1" indent="-285750">
              <a:buFont typeface="Arial" panose="020B0604020202020204" pitchFamily="34" charset="0"/>
              <a:buChar char="•"/>
            </a:pPr>
            <a:r>
              <a:rPr lang="nl-NL" sz="1500" dirty="0">
                <a:latin typeface="Segoe UI" panose="020B0502040204020203" pitchFamily="34" charset="0"/>
                <a:cs typeface="Segoe UI" panose="020B0502040204020203" pitchFamily="34" charset="0"/>
              </a:rPr>
              <a:t>sporten</a:t>
            </a:r>
          </a:p>
          <a:p>
            <a:pPr marL="742950" lvl="1" indent="-285750">
              <a:buFont typeface="Arial" panose="020B0604020202020204" pitchFamily="34" charset="0"/>
              <a:buChar char="•"/>
            </a:pPr>
            <a:r>
              <a:rPr lang="nl-NL" sz="1500" dirty="0">
                <a:latin typeface="Segoe UI" panose="020B0502040204020203" pitchFamily="34" charset="0"/>
                <a:cs typeface="Segoe UI" panose="020B0502040204020203" pitchFamily="34" charset="0"/>
              </a:rPr>
              <a:t>aan sport doen</a:t>
            </a:r>
          </a:p>
          <a:p>
            <a:pPr marL="285750" indent="-285750">
              <a:buFont typeface="Arial" panose="020B0604020202020204" pitchFamily="34" charset="0"/>
              <a:buChar char="•"/>
            </a:pPr>
            <a:r>
              <a:rPr lang="nl-NL" sz="1500" dirty="0">
                <a:latin typeface="Segoe UI" panose="020B0502040204020203" pitchFamily="34" charset="0"/>
                <a:cs typeface="Segoe UI" panose="020B0502040204020203" pitchFamily="34" charset="0"/>
              </a:rPr>
              <a:t>de discipline</a:t>
            </a:r>
          </a:p>
          <a:p>
            <a:pPr marL="285750" indent="-285750">
              <a:buFont typeface="Arial" panose="020B0604020202020204" pitchFamily="34" charset="0"/>
              <a:buChar char="•"/>
            </a:pPr>
            <a:r>
              <a:rPr lang="nl-NL" sz="1500" dirty="0">
                <a:latin typeface="Segoe UI" panose="020B0502040204020203" pitchFamily="34" charset="0"/>
                <a:cs typeface="Segoe UI" panose="020B0502040204020203" pitchFamily="34" charset="0"/>
              </a:rPr>
              <a:t>de vlag</a:t>
            </a:r>
          </a:p>
          <a:p>
            <a:pPr marL="285750" indent="-285750">
              <a:buFont typeface="Arial" panose="020B0604020202020204" pitchFamily="34" charset="0"/>
              <a:buChar char="•"/>
            </a:pPr>
            <a:r>
              <a:rPr lang="nl-NL" sz="1500" b="1" i="1" dirty="0">
                <a:latin typeface="Segoe UI" panose="020B0502040204020203" pitchFamily="34" charset="0"/>
                <a:cs typeface="Segoe UI" panose="020B0502040204020203" pitchFamily="34" charset="0"/>
              </a:rPr>
              <a:t>het</a:t>
            </a:r>
            <a:r>
              <a:rPr lang="nl-NL" sz="1500" dirty="0">
                <a:latin typeface="Segoe UI" panose="020B0502040204020203" pitchFamily="34" charset="0"/>
                <a:cs typeface="Segoe UI" panose="020B0502040204020203" pitchFamily="34" charset="0"/>
              </a:rPr>
              <a:t> publiek</a:t>
            </a:r>
          </a:p>
          <a:p>
            <a:pPr marL="742950" lvl="1" indent="-285750">
              <a:buFont typeface="Arial" panose="020B0604020202020204" pitchFamily="34" charset="0"/>
              <a:buChar char="•"/>
            </a:pPr>
            <a:r>
              <a:rPr lang="nl-NL" sz="1500" dirty="0">
                <a:latin typeface="Segoe UI" panose="020B0502040204020203" pitchFamily="34" charset="0"/>
                <a:cs typeface="Segoe UI" panose="020B0502040204020203" pitchFamily="34" charset="0"/>
              </a:rPr>
              <a:t>de supporter/ de supporters</a:t>
            </a:r>
          </a:p>
          <a:p>
            <a:pPr marL="742950" lvl="1" indent="-285750">
              <a:buFont typeface="Arial" panose="020B0604020202020204" pitchFamily="34" charset="0"/>
              <a:buChar char="•"/>
            </a:pPr>
            <a:r>
              <a:rPr lang="nl-NL" sz="1500" dirty="0">
                <a:latin typeface="Segoe UI" panose="020B0502040204020203" pitchFamily="34" charset="0"/>
                <a:cs typeface="Segoe UI" panose="020B0502040204020203" pitchFamily="34" charset="0"/>
              </a:rPr>
              <a:t>de fans</a:t>
            </a:r>
          </a:p>
          <a:p>
            <a:pPr marL="285750" indent="-285750">
              <a:buFont typeface="Arial" panose="020B0604020202020204" pitchFamily="34" charset="0"/>
              <a:buChar char="•"/>
            </a:pPr>
            <a:r>
              <a:rPr lang="nl-NL" sz="1500" dirty="0">
                <a:latin typeface="Segoe UI" panose="020B0502040204020203" pitchFamily="34" charset="0"/>
                <a:cs typeface="Segoe UI" panose="020B0502040204020203" pitchFamily="34" charset="0"/>
              </a:rPr>
              <a:t>de medaille </a:t>
            </a:r>
          </a:p>
          <a:p>
            <a:pPr marL="742950" lvl="2" indent="-285750">
              <a:buFont typeface="Arial" panose="020B0604020202020204" pitchFamily="34" charset="0"/>
              <a:buChar char="•"/>
            </a:pPr>
            <a:r>
              <a:rPr lang="nl-NL" sz="1500" dirty="0">
                <a:latin typeface="Segoe UI" panose="020B0502040204020203" pitchFamily="34" charset="0"/>
                <a:cs typeface="Segoe UI" panose="020B0502040204020203" pitchFamily="34" charset="0"/>
              </a:rPr>
              <a:t>de gouden medaille, de zilveren medaille, de bronzen medaille</a:t>
            </a:r>
          </a:p>
          <a:p>
            <a:pPr marL="742950" lvl="2" indent="-285750">
              <a:buFont typeface="Arial" panose="020B0604020202020204" pitchFamily="34" charset="0"/>
              <a:buChar char="•"/>
            </a:pPr>
            <a:r>
              <a:rPr lang="nl-NL" sz="1500" dirty="0">
                <a:latin typeface="Segoe UI" panose="020B0502040204020203" pitchFamily="34" charset="0"/>
                <a:cs typeface="Segoe UI" panose="020B0502040204020203" pitchFamily="34" charset="0"/>
              </a:rPr>
              <a:t>de medaille winnen</a:t>
            </a:r>
          </a:p>
          <a:p>
            <a:pPr marL="742950" lvl="2" indent="-285750">
              <a:buFont typeface="Arial" panose="020B0604020202020204" pitchFamily="34" charset="0"/>
              <a:buChar char="•"/>
            </a:pPr>
            <a:r>
              <a:rPr lang="nl-NL" sz="1500" dirty="0">
                <a:latin typeface="Segoe UI" panose="020B0502040204020203" pitchFamily="34" charset="0"/>
                <a:cs typeface="Segoe UI" panose="020B0502040204020203" pitchFamily="34" charset="0"/>
              </a:rPr>
              <a:t>de medaille behalen</a:t>
            </a:r>
          </a:p>
          <a:p>
            <a:pPr marL="742950" lvl="2" indent="-285750">
              <a:buFont typeface="Arial" panose="020B0604020202020204" pitchFamily="34" charset="0"/>
              <a:buChar char="•"/>
            </a:pPr>
            <a:r>
              <a:rPr lang="nl-NL" sz="1500" dirty="0">
                <a:latin typeface="Segoe UI" panose="020B0502040204020203" pitchFamily="34" charset="0"/>
                <a:cs typeface="Segoe UI" panose="020B0502040204020203" pitchFamily="34" charset="0"/>
              </a:rPr>
              <a:t> goud/zilver/brons winnen</a:t>
            </a:r>
          </a:p>
          <a:p>
            <a:pPr marL="742950" lvl="2" indent="-285750">
              <a:buFont typeface="Arial" panose="020B0604020202020204" pitchFamily="34" charset="0"/>
              <a:buChar char="•"/>
            </a:pPr>
            <a:r>
              <a:rPr lang="nl-NL" sz="1500" dirty="0">
                <a:latin typeface="Segoe UI" panose="020B0502040204020203" pitchFamily="34" charset="0"/>
                <a:cs typeface="Segoe UI" panose="020B0502040204020203" pitchFamily="34" charset="0"/>
              </a:rPr>
              <a:t>de winnaar, de winnaars</a:t>
            </a:r>
          </a:p>
          <a:p>
            <a:pPr marL="742950" lvl="2" indent="-285750">
              <a:buFont typeface="Arial" panose="020B0604020202020204" pitchFamily="34" charset="0"/>
              <a:buChar char="•"/>
            </a:pPr>
            <a:r>
              <a:rPr lang="nl-NL" sz="1500" dirty="0">
                <a:latin typeface="Segoe UI" panose="020B0502040204020203" pitchFamily="34" charset="0"/>
                <a:cs typeface="Segoe UI" panose="020B0502040204020203" pitchFamily="34" charset="0"/>
              </a:rPr>
              <a:t>de winnares, de winnaressen</a:t>
            </a:r>
          </a:p>
          <a:p>
            <a:pPr marL="285750" lvl="1" indent="-285750">
              <a:buFont typeface="Arial" panose="020B0604020202020204" pitchFamily="34" charset="0"/>
              <a:buChar char="•"/>
            </a:pPr>
            <a:r>
              <a:rPr lang="nl-NL" sz="1500" b="1" i="1" dirty="0">
                <a:latin typeface="Segoe UI" panose="020B0502040204020203" pitchFamily="34" charset="0"/>
                <a:cs typeface="Segoe UI" panose="020B0502040204020203" pitchFamily="34" charset="0"/>
              </a:rPr>
              <a:t>het</a:t>
            </a:r>
            <a:r>
              <a:rPr lang="nl-NL" sz="1500" dirty="0">
                <a:latin typeface="Segoe UI" panose="020B0502040204020203" pitchFamily="34" charset="0"/>
                <a:cs typeface="Segoe UI" panose="020B0502040204020203" pitchFamily="34" charset="0"/>
              </a:rPr>
              <a:t> kampioenschap </a:t>
            </a:r>
          </a:p>
          <a:p>
            <a:pPr marL="742950" lvl="2" indent="-285750">
              <a:buFont typeface="Arial" panose="020B0604020202020204" pitchFamily="34" charset="0"/>
              <a:buChar char="•"/>
            </a:pPr>
            <a:r>
              <a:rPr lang="nl-NL" sz="1500" dirty="0">
                <a:latin typeface="Segoe UI" panose="020B0502040204020203" pitchFamily="34" charset="0"/>
                <a:cs typeface="Segoe UI" panose="020B0502040204020203" pitchFamily="34" charset="0"/>
              </a:rPr>
              <a:t>de kampioen/ de wereldkampioen</a:t>
            </a:r>
          </a:p>
          <a:p>
            <a:pPr marL="742950" lvl="3" indent="-285750">
              <a:buFont typeface="Arial" panose="020B0604020202020204" pitchFamily="34" charset="0"/>
              <a:buChar char="•"/>
            </a:pPr>
            <a:r>
              <a:rPr lang="nl-NL" sz="1500" b="1" i="1" dirty="0">
                <a:latin typeface="Segoe UI" panose="020B0502040204020203" pitchFamily="34" charset="0"/>
                <a:cs typeface="Segoe UI" panose="020B0502040204020203" pitchFamily="34" charset="0"/>
              </a:rPr>
              <a:t>het</a:t>
            </a:r>
            <a:r>
              <a:rPr lang="nl-NL" sz="1500" dirty="0">
                <a:latin typeface="Segoe UI" panose="020B0502040204020203" pitchFamily="34" charset="0"/>
                <a:cs typeface="Segoe UI" panose="020B0502040204020203" pitchFamily="34" charset="0"/>
              </a:rPr>
              <a:t> Europees kampioenschap</a:t>
            </a:r>
          </a:p>
          <a:p>
            <a:pPr marL="742950" lvl="3" indent="-285750">
              <a:buFont typeface="Arial" panose="020B0604020202020204" pitchFamily="34" charset="0"/>
              <a:buChar char="•"/>
            </a:pPr>
            <a:r>
              <a:rPr lang="nl-NL" sz="1500" dirty="0">
                <a:latin typeface="Segoe UI" panose="020B0502040204020203" pitchFamily="34" charset="0"/>
                <a:cs typeface="Segoe UI" panose="020B0502040204020203" pitchFamily="34" charset="0"/>
              </a:rPr>
              <a:t>op </a:t>
            </a:r>
            <a:r>
              <a:rPr lang="nl-NL" sz="1500" b="1" i="1" dirty="0">
                <a:latin typeface="Segoe UI" panose="020B0502040204020203" pitchFamily="34" charset="0"/>
                <a:cs typeface="Segoe UI" panose="020B0502040204020203" pitchFamily="34" charset="0"/>
              </a:rPr>
              <a:t>het</a:t>
            </a:r>
            <a:r>
              <a:rPr lang="nl-NL" sz="1500" dirty="0">
                <a:latin typeface="Segoe UI" panose="020B0502040204020203" pitchFamily="34" charset="0"/>
                <a:cs typeface="Segoe UI" panose="020B0502040204020203" pitchFamily="34" charset="0"/>
              </a:rPr>
              <a:t> Europees kampioenschap</a:t>
            </a:r>
          </a:p>
          <a:p>
            <a:pPr marL="285750" lvl="2" indent="-285750">
              <a:buFont typeface="Arial" panose="020B0604020202020204" pitchFamily="34" charset="0"/>
              <a:buChar char="•"/>
            </a:pPr>
            <a:r>
              <a:rPr lang="nl-NL" sz="1500" dirty="0">
                <a:latin typeface="Segoe UI" panose="020B0502040204020203" pitchFamily="34" charset="0"/>
                <a:cs typeface="Segoe UI" panose="020B0502040204020203" pitchFamily="34" charset="0"/>
              </a:rPr>
              <a:t>de Olympische spelen</a:t>
            </a:r>
          </a:p>
          <a:p>
            <a:pPr marL="742950" lvl="3" indent="-285750">
              <a:buFont typeface="Arial" panose="020B0604020202020204" pitchFamily="34" charset="0"/>
              <a:buChar char="•"/>
            </a:pPr>
            <a:r>
              <a:rPr lang="nl-NL" sz="1500" dirty="0">
                <a:latin typeface="Segoe UI" panose="020B0502040204020203" pitchFamily="34" charset="0"/>
                <a:cs typeface="Segoe UI" panose="020B0502040204020203" pitchFamily="34" charset="0"/>
              </a:rPr>
              <a:t>op de Olympische spelen</a:t>
            </a:r>
          </a:p>
          <a:p>
            <a:pPr marL="742950" lvl="3" indent="-285750">
              <a:buFont typeface="Arial" panose="020B0604020202020204" pitchFamily="34" charset="0"/>
              <a:buChar char="•"/>
            </a:pPr>
            <a:r>
              <a:rPr lang="nl-NL" sz="1500" dirty="0">
                <a:latin typeface="Segoe UI" panose="020B0502040204020203" pitchFamily="34" charset="0"/>
                <a:cs typeface="Segoe UI" panose="020B0502040204020203" pitchFamily="34" charset="0"/>
              </a:rPr>
              <a:t>olympisch(e)</a:t>
            </a:r>
          </a:p>
          <a:p>
            <a:pPr marL="285750" lvl="2" indent="-285750">
              <a:buFont typeface="Arial" panose="020B0604020202020204" pitchFamily="34" charset="0"/>
              <a:buChar char="•"/>
            </a:pPr>
            <a:r>
              <a:rPr lang="nl-NL" sz="1500" dirty="0">
                <a:latin typeface="Segoe UI" panose="020B0502040204020203" pitchFamily="34" charset="0"/>
                <a:cs typeface="Segoe UI" panose="020B0502040204020203" pitchFamily="34" charset="0"/>
              </a:rPr>
              <a:t>de finale</a:t>
            </a:r>
          </a:p>
          <a:p>
            <a:pPr marL="742950" lvl="3" indent="-285750">
              <a:buFont typeface="Arial" panose="020B0604020202020204" pitchFamily="34" charset="0"/>
              <a:buChar char="•"/>
            </a:pPr>
            <a:r>
              <a:rPr lang="nl-NL" sz="1500" dirty="0">
                <a:latin typeface="Segoe UI" panose="020B0502040204020203" pitchFamily="34" charset="0"/>
                <a:cs typeface="Segoe UI" panose="020B0502040204020203" pitchFamily="34" charset="0"/>
              </a:rPr>
              <a:t>de</a:t>
            </a:r>
            <a:r>
              <a:rPr lang="nl-NL" sz="1500" b="1" i="1" dirty="0">
                <a:latin typeface="Segoe UI" panose="020B0502040204020203" pitchFamily="34" charset="0"/>
                <a:cs typeface="Segoe UI" panose="020B0502040204020203" pitchFamily="34" charset="0"/>
              </a:rPr>
              <a:t> </a:t>
            </a:r>
            <a:r>
              <a:rPr lang="nl-NL" sz="1500" dirty="0">
                <a:latin typeface="Segoe UI" panose="020B0502040204020203" pitchFamily="34" charset="0"/>
                <a:cs typeface="Segoe UI" panose="020B0502040204020203" pitchFamily="34" charset="0"/>
              </a:rPr>
              <a:t>finale bereiken</a:t>
            </a:r>
          </a:p>
          <a:p>
            <a:pPr marL="285750" lvl="2" indent="-285750">
              <a:buFont typeface="Arial" panose="020B0604020202020204" pitchFamily="34" charset="0"/>
              <a:buChar char="•"/>
            </a:pPr>
            <a:r>
              <a:rPr lang="nl-NL" sz="1500" dirty="0">
                <a:latin typeface="Segoe UI" panose="020B0502040204020203" pitchFamily="34" charset="0"/>
                <a:cs typeface="Segoe UI" panose="020B0502040204020203" pitchFamily="34" charset="0"/>
              </a:rPr>
              <a:t>de competitie</a:t>
            </a:r>
          </a:p>
          <a:p>
            <a:pPr marL="285750" lvl="2" indent="-285750">
              <a:buFont typeface="Arial" panose="020B0604020202020204" pitchFamily="34" charset="0"/>
              <a:buChar char="•"/>
            </a:pPr>
            <a:r>
              <a:rPr lang="nl-NL" sz="1500" dirty="0">
                <a:latin typeface="Segoe UI" panose="020B0502040204020203" pitchFamily="34" charset="0"/>
                <a:cs typeface="Segoe UI" panose="020B0502040204020203" pitchFamily="34" charset="0"/>
              </a:rPr>
              <a:t>de wedstrijd</a:t>
            </a:r>
          </a:p>
          <a:p>
            <a:pPr marL="742950" lvl="3" indent="-285750">
              <a:buFont typeface="Arial" panose="020B0604020202020204" pitchFamily="34" charset="0"/>
              <a:buChar char="•"/>
            </a:pPr>
            <a:r>
              <a:rPr lang="nl-NL" sz="1500" dirty="0">
                <a:latin typeface="Segoe UI" panose="020B0502040204020203" pitchFamily="34" charset="0"/>
                <a:cs typeface="Segoe UI" panose="020B0502040204020203" pitchFamily="34" charset="0"/>
              </a:rPr>
              <a:t>aan de wedstrijd deelnemen</a:t>
            </a:r>
          </a:p>
        </p:txBody>
      </p:sp>
      <p:sp>
        <p:nvSpPr>
          <p:cNvPr id="2" name="Rectangle 1">
            <a:extLst>
              <a:ext uri="{FF2B5EF4-FFF2-40B4-BE49-F238E27FC236}">
                <a16:creationId xmlns:a16="http://schemas.microsoft.com/office/drawing/2014/main" id="{81345C16-6C88-44ED-ABD3-6ED9130A5C2C}"/>
              </a:ext>
            </a:extLst>
          </p:cNvPr>
          <p:cNvSpPr/>
          <p:nvPr/>
        </p:nvSpPr>
        <p:spPr>
          <a:xfrm>
            <a:off x="4741558" y="2764836"/>
            <a:ext cx="3304931" cy="7478970"/>
          </a:xfrm>
          <a:prstGeom prst="rect">
            <a:avLst/>
          </a:prstGeom>
        </p:spPr>
        <p:txBody>
          <a:bodyPr wrap="square">
            <a:spAutoFit/>
          </a:bodyPr>
          <a:lstStyle/>
          <a:p>
            <a:pPr marL="285750" lvl="1" indent="-285750">
              <a:buFont typeface="Arial" panose="020B0604020202020204" pitchFamily="34" charset="0"/>
              <a:buChar char="•"/>
            </a:pPr>
            <a:r>
              <a:rPr lang="nl-NL" sz="1500" dirty="0">
                <a:latin typeface="Segoe UI" panose="020B0502040204020203" pitchFamily="34" charset="0"/>
                <a:cs typeface="Segoe UI" panose="020B0502040204020203" pitchFamily="34" charset="0"/>
              </a:rPr>
              <a:t>gekwalificeerd worden</a:t>
            </a:r>
          </a:p>
          <a:p>
            <a:pPr marL="285750" lvl="1" indent="-285750">
              <a:buFont typeface="Arial" panose="020B0604020202020204" pitchFamily="34" charset="0"/>
              <a:buChar char="•"/>
            </a:pPr>
            <a:r>
              <a:rPr lang="nl-NL" sz="1500" b="1" i="1" dirty="0">
                <a:latin typeface="Segoe UI" panose="020B0502040204020203" pitchFamily="34" charset="0"/>
                <a:cs typeface="Segoe UI" panose="020B0502040204020203" pitchFamily="34" charset="0"/>
              </a:rPr>
              <a:t>het</a:t>
            </a:r>
            <a:r>
              <a:rPr lang="nl-NL" sz="1500" dirty="0">
                <a:latin typeface="Segoe UI" panose="020B0502040204020203" pitchFamily="34" charset="0"/>
                <a:cs typeface="Segoe UI" panose="020B0502040204020203" pitchFamily="34" charset="0"/>
              </a:rPr>
              <a:t> team/ de teams</a:t>
            </a:r>
          </a:p>
          <a:p>
            <a:pPr marL="285750" lvl="1" indent="-285750">
              <a:buFont typeface="Arial" panose="020B0604020202020204" pitchFamily="34" charset="0"/>
              <a:buChar char="•"/>
            </a:pPr>
            <a:r>
              <a:rPr lang="nl-NL" sz="1500" dirty="0">
                <a:latin typeface="Segoe UI" panose="020B0502040204020203" pitchFamily="34" charset="0"/>
                <a:cs typeface="Segoe UI" panose="020B0502040204020203" pitchFamily="34" charset="0"/>
              </a:rPr>
              <a:t>de ploeg/ de ploegen</a:t>
            </a:r>
          </a:p>
          <a:p>
            <a:pPr marL="285750" lvl="1" indent="-285750">
              <a:buFont typeface="Arial" panose="020B0604020202020204" pitchFamily="34" charset="0"/>
              <a:buChar char="•"/>
            </a:pPr>
            <a:r>
              <a:rPr lang="nl-NL" sz="1500" dirty="0">
                <a:latin typeface="Segoe UI" panose="020B0502040204020203" pitchFamily="34" charset="0"/>
                <a:cs typeface="Segoe UI" panose="020B0502040204020203" pitchFamily="34" charset="0"/>
              </a:rPr>
              <a:t>voetballen</a:t>
            </a:r>
          </a:p>
          <a:p>
            <a:pPr marL="742950" lvl="2" indent="-285750">
              <a:buFont typeface="Arial" panose="020B0604020202020204" pitchFamily="34" charset="0"/>
              <a:buChar char="•"/>
            </a:pPr>
            <a:r>
              <a:rPr lang="nl-NL" sz="1500" dirty="0">
                <a:latin typeface="Segoe UI" panose="020B0502040204020203" pitchFamily="34" charset="0"/>
                <a:cs typeface="Segoe UI" panose="020B0502040204020203" pitchFamily="34" charset="0"/>
              </a:rPr>
              <a:t>voetbal spelen</a:t>
            </a:r>
          </a:p>
          <a:p>
            <a:pPr marL="742950" lvl="2" indent="-285750">
              <a:buFont typeface="Arial" panose="020B0604020202020204" pitchFamily="34" charset="0"/>
              <a:buChar char="•"/>
            </a:pPr>
            <a:r>
              <a:rPr lang="nl-NL" sz="1500" b="1" i="1" dirty="0">
                <a:latin typeface="Segoe UI" panose="020B0502040204020203" pitchFamily="34" charset="0"/>
                <a:cs typeface="Segoe UI" panose="020B0502040204020203" pitchFamily="34" charset="0"/>
              </a:rPr>
              <a:t>het</a:t>
            </a:r>
            <a:r>
              <a:rPr lang="nl-NL" sz="1500" dirty="0">
                <a:latin typeface="Segoe UI" panose="020B0502040204020203" pitchFamily="34" charset="0"/>
                <a:cs typeface="Segoe UI" panose="020B0502040204020203" pitchFamily="34" charset="0"/>
              </a:rPr>
              <a:t> </a:t>
            </a:r>
            <a:r>
              <a:rPr lang="nl-NL" sz="1500" dirty="0" err="1">
                <a:latin typeface="Segoe UI" panose="020B0502040204020203" pitchFamily="34" charset="0"/>
                <a:cs typeface="Segoe UI" panose="020B0502040204020203" pitchFamily="34" charset="0"/>
              </a:rPr>
              <a:t>voetbalelfstal</a:t>
            </a:r>
            <a:endParaRPr lang="nl-NL" sz="1500" dirty="0">
              <a:latin typeface="Segoe UI" panose="020B0502040204020203" pitchFamily="34" charset="0"/>
              <a:cs typeface="Segoe UI" panose="020B0502040204020203" pitchFamily="34" charset="0"/>
            </a:endParaRPr>
          </a:p>
          <a:p>
            <a:pPr marL="285750" lvl="1" indent="-285750">
              <a:buFont typeface="Arial" panose="020B0604020202020204" pitchFamily="34" charset="0"/>
              <a:buChar char="•"/>
            </a:pPr>
            <a:r>
              <a:rPr lang="nl-NL" sz="1500" dirty="0">
                <a:latin typeface="Segoe UI" panose="020B0502040204020203" pitchFamily="34" charset="0"/>
                <a:cs typeface="Segoe UI" panose="020B0502040204020203" pitchFamily="34" charset="0"/>
              </a:rPr>
              <a:t>turnen</a:t>
            </a:r>
          </a:p>
          <a:p>
            <a:pPr marL="742950" lvl="2" indent="-285750">
              <a:buFont typeface="Arial" panose="020B0604020202020204" pitchFamily="34" charset="0"/>
              <a:buChar char="•"/>
            </a:pPr>
            <a:r>
              <a:rPr lang="nl-NL" sz="1500" dirty="0">
                <a:latin typeface="Segoe UI" panose="020B0502040204020203" pitchFamily="34" charset="0"/>
                <a:cs typeface="Segoe UI" panose="020B0502040204020203" pitchFamily="34" charset="0"/>
              </a:rPr>
              <a:t>de turner/ de turners</a:t>
            </a:r>
          </a:p>
          <a:p>
            <a:pPr marL="742950" lvl="2" indent="-285750">
              <a:buFont typeface="Arial" panose="020B0604020202020204" pitchFamily="34" charset="0"/>
              <a:buChar char="•"/>
            </a:pPr>
            <a:r>
              <a:rPr lang="nl-NL" sz="1500" dirty="0">
                <a:latin typeface="Segoe UI" panose="020B0502040204020203" pitchFamily="34" charset="0"/>
                <a:cs typeface="Segoe UI" panose="020B0502040204020203" pitchFamily="34" charset="0"/>
              </a:rPr>
              <a:t>de turnster/ de turnsters</a:t>
            </a:r>
          </a:p>
          <a:p>
            <a:pPr marL="285750" lvl="1" indent="-285750">
              <a:buFont typeface="Arial" panose="020B0604020202020204" pitchFamily="34" charset="0"/>
              <a:buChar char="•"/>
            </a:pPr>
            <a:r>
              <a:rPr lang="nl-NL" sz="1500" dirty="0">
                <a:latin typeface="Segoe UI" panose="020B0502040204020203" pitchFamily="34" charset="0"/>
                <a:cs typeface="Segoe UI" panose="020B0502040204020203" pitchFamily="34" charset="0"/>
              </a:rPr>
              <a:t>schaatsen</a:t>
            </a:r>
          </a:p>
          <a:p>
            <a:pPr marL="742950" lvl="2" indent="-285750">
              <a:buFont typeface="Arial" panose="020B0604020202020204" pitchFamily="34" charset="0"/>
              <a:buChar char="•"/>
            </a:pPr>
            <a:r>
              <a:rPr lang="nl-NL" sz="1500" dirty="0">
                <a:latin typeface="Segoe UI" panose="020B0502040204020203" pitchFamily="34" charset="0"/>
                <a:cs typeface="Segoe UI" panose="020B0502040204020203" pitchFamily="34" charset="0"/>
              </a:rPr>
              <a:t>de schaatser/ de schaatsers</a:t>
            </a:r>
          </a:p>
          <a:p>
            <a:pPr marL="285750" lvl="1" indent="-285750">
              <a:buFont typeface="Arial" panose="020B0604020202020204" pitchFamily="34" charset="0"/>
              <a:buChar char="•"/>
            </a:pPr>
            <a:r>
              <a:rPr lang="nl-NL" sz="1500" dirty="0">
                <a:latin typeface="Segoe UI" panose="020B0502040204020203" pitchFamily="34" charset="0"/>
                <a:cs typeface="Segoe UI" panose="020B0502040204020203" pitchFamily="34" charset="0"/>
              </a:rPr>
              <a:t>wielrennen</a:t>
            </a:r>
          </a:p>
          <a:p>
            <a:pPr marL="742950" lvl="2" indent="-285750">
              <a:buFont typeface="Arial" panose="020B0604020202020204" pitchFamily="34" charset="0"/>
              <a:buChar char="•"/>
            </a:pPr>
            <a:r>
              <a:rPr lang="nl-NL" sz="1500" dirty="0">
                <a:latin typeface="Segoe UI" panose="020B0502040204020203" pitchFamily="34" charset="0"/>
                <a:cs typeface="Segoe UI" panose="020B0502040204020203" pitchFamily="34" charset="0"/>
              </a:rPr>
              <a:t>de (wiel)renner/ de (wiel)renners</a:t>
            </a:r>
          </a:p>
          <a:p>
            <a:pPr marL="742950" lvl="2" indent="-285750">
              <a:buFont typeface="Arial" panose="020B0604020202020204" pitchFamily="34" charset="0"/>
              <a:buChar char="•"/>
            </a:pPr>
            <a:r>
              <a:rPr lang="nl-NL" sz="1500" dirty="0">
                <a:latin typeface="Segoe UI" panose="020B0502040204020203" pitchFamily="34" charset="0"/>
                <a:cs typeface="Segoe UI" panose="020B0502040204020203" pitchFamily="34" charset="0"/>
              </a:rPr>
              <a:t>aan wielrennen doen</a:t>
            </a:r>
          </a:p>
          <a:p>
            <a:pPr marL="285750" lvl="1" indent="-285750">
              <a:buFont typeface="Arial" panose="020B0604020202020204" pitchFamily="34" charset="0"/>
              <a:buChar char="•"/>
            </a:pPr>
            <a:r>
              <a:rPr lang="nl-NL" sz="1500" dirty="0">
                <a:latin typeface="Segoe UI" panose="020B0502040204020203" pitchFamily="34" charset="0"/>
                <a:cs typeface="Segoe UI" panose="020B0502040204020203" pitchFamily="34" charset="0"/>
              </a:rPr>
              <a:t>de atletiek</a:t>
            </a:r>
          </a:p>
          <a:p>
            <a:pPr marL="742950" lvl="2" indent="-285750">
              <a:buFont typeface="Arial" panose="020B0604020202020204" pitchFamily="34" charset="0"/>
              <a:buChar char="•"/>
            </a:pPr>
            <a:r>
              <a:rPr lang="nl-NL" sz="1500" dirty="0">
                <a:latin typeface="Segoe UI" panose="020B0502040204020203" pitchFamily="34" charset="0"/>
                <a:cs typeface="Segoe UI" panose="020B0502040204020203" pitchFamily="34" charset="0"/>
              </a:rPr>
              <a:t>de atleet/de atleten</a:t>
            </a:r>
          </a:p>
          <a:p>
            <a:pPr marL="742950" lvl="2" indent="-285750">
              <a:buFont typeface="Arial" panose="020B0604020202020204" pitchFamily="34" charset="0"/>
              <a:buChar char="•"/>
            </a:pPr>
            <a:r>
              <a:rPr lang="nl-NL" sz="1500" dirty="0">
                <a:latin typeface="Segoe UI" panose="020B0502040204020203" pitchFamily="34" charset="0"/>
                <a:cs typeface="Segoe UI" panose="020B0502040204020203" pitchFamily="34" charset="0"/>
              </a:rPr>
              <a:t>aan atletiek doen</a:t>
            </a:r>
          </a:p>
          <a:p>
            <a:pPr marL="285750" lvl="1" indent="-285750">
              <a:buFont typeface="Arial" panose="020B0604020202020204" pitchFamily="34" charset="0"/>
              <a:buChar char="•"/>
            </a:pPr>
            <a:r>
              <a:rPr lang="nl-NL" sz="1500" dirty="0">
                <a:latin typeface="Segoe UI" panose="020B0502040204020203" pitchFamily="34" charset="0"/>
                <a:cs typeface="Segoe UI" panose="020B0502040204020203" pitchFamily="34" charset="0"/>
              </a:rPr>
              <a:t>de identiteit</a:t>
            </a:r>
          </a:p>
          <a:p>
            <a:pPr marL="285750" lvl="1" indent="-285750">
              <a:buFont typeface="Arial" panose="020B0604020202020204" pitchFamily="34" charset="0"/>
              <a:buChar char="•"/>
            </a:pPr>
            <a:r>
              <a:rPr lang="nl-NL" sz="1500" dirty="0">
                <a:latin typeface="Segoe UI" panose="020B0502040204020203" pitchFamily="34" charset="0"/>
                <a:cs typeface="Segoe UI" panose="020B0502040204020203" pitchFamily="34" charset="0"/>
              </a:rPr>
              <a:t>de minderheidsgroep</a:t>
            </a:r>
          </a:p>
          <a:p>
            <a:pPr marL="285750" lvl="1" indent="-285750">
              <a:buFont typeface="Arial" panose="020B0604020202020204" pitchFamily="34" charset="0"/>
              <a:buChar char="•"/>
            </a:pPr>
            <a:r>
              <a:rPr lang="nl-NL" sz="1500" b="1" i="1" dirty="0">
                <a:latin typeface="Segoe UI" panose="020B0502040204020203" pitchFamily="34" charset="0"/>
                <a:cs typeface="Segoe UI" panose="020B0502040204020203" pitchFamily="34" charset="0"/>
              </a:rPr>
              <a:t>het</a:t>
            </a:r>
            <a:r>
              <a:rPr lang="nl-NL" sz="1500" dirty="0">
                <a:latin typeface="Segoe UI" panose="020B0502040204020203" pitchFamily="34" charset="0"/>
                <a:cs typeface="Segoe UI" panose="020B0502040204020203" pitchFamily="34" charset="0"/>
              </a:rPr>
              <a:t> erfgoed</a:t>
            </a:r>
          </a:p>
          <a:p>
            <a:pPr marL="285750" lvl="1" indent="-285750">
              <a:buFont typeface="Arial" panose="020B0604020202020204" pitchFamily="34" charset="0"/>
              <a:buChar char="•"/>
            </a:pPr>
            <a:r>
              <a:rPr lang="nl-NL" sz="1500" dirty="0">
                <a:latin typeface="Segoe UI" panose="020B0502040204020203" pitchFamily="34" charset="0"/>
                <a:cs typeface="Segoe UI" panose="020B0502040204020203" pitchFamily="34" charset="0"/>
              </a:rPr>
              <a:t>de huldiging</a:t>
            </a:r>
          </a:p>
          <a:p>
            <a:pPr marL="285750" lvl="1" indent="-285750">
              <a:buFont typeface="Arial" panose="020B0604020202020204" pitchFamily="34" charset="0"/>
              <a:buChar char="•"/>
            </a:pPr>
            <a:r>
              <a:rPr lang="nl-NL" sz="1500" dirty="0">
                <a:latin typeface="Segoe UI" panose="020B0502040204020203" pitchFamily="34" charset="0"/>
                <a:cs typeface="Segoe UI" panose="020B0502040204020203" pitchFamily="34" charset="0"/>
              </a:rPr>
              <a:t>iemand in de bloemetjes zetten</a:t>
            </a:r>
          </a:p>
          <a:p>
            <a:pPr marL="742950" lvl="2" indent="-285750">
              <a:buFont typeface="Arial" panose="020B0604020202020204" pitchFamily="34" charset="0"/>
              <a:buChar char="•"/>
            </a:pPr>
            <a:r>
              <a:rPr lang="nl-NL" sz="1500" dirty="0">
                <a:latin typeface="Segoe UI" panose="020B0502040204020203" pitchFamily="34" charset="0"/>
                <a:cs typeface="Segoe UI" panose="020B0502040204020203" pitchFamily="34" charset="0"/>
              </a:rPr>
              <a:t>Remco wordt in de bloemetjes gezet</a:t>
            </a:r>
          </a:p>
          <a:p>
            <a:pPr marL="285750" lvl="1" indent="-285750">
              <a:buFont typeface="Arial" panose="020B0604020202020204" pitchFamily="34" charset="0"/>
              <a:buChar char="•"/>
            </a:pPr>
            <a:r>
              <a:rPr lang="nl-NL" sz="1500" dirty="0">
                <a:latin typeface="Segoe UI" panose="020B0502040204020203" pitchFamily="34" charset="0"/>
                <a:cs typeface="Segoe UI" panose="020B0502040204020203" pitchFamily="34" charset="0"/>
              </a:rPr>
              <a:t>iets zat zijn</a:t>
            </a:r>
          </a:p>
          <a:p>
            <a:pPr marL="742950" lvl="2" indent="-285750">
              <a:buFont typeface="Arial" panose="020B0604020202020204" pitchFamily="34" charset="0"/>
              <a:buChar char="•"/>
            </a:pPr>
            <a:r>
              <a:rPr lang="nl-NL" sz="1500" dirty="0">
                <a:latin typeface="Segoe UI" panose="020B0502040204020203" pitchFamily="34" charset="0"/>
                <a:cs typeface="Segoe UI" panose="020B0502040204020203" pitchFamily="34" charset="0"/>
              </a:rPr>
              <a:t>ik was de bal zat</a:t>
            </a:r>
          </a:p>
          <a:p>
            <a:pPr marL="285750" lvl="1" indent="-285750">
              <a:buFont typeface="Arial" panose="020B0604020202020204" pitchFamily="34" charset="0"/>
              <a:buChar char="•"/>
            </a:pPr>
            <a:r>
              <a:rPr lang="nl-NL" sz="1500" dirty="0">
                <a:latin typeface="Segoe UI" panose="020B0502040204020203" pitchFamily="34" charset="0"/>
                <a:cs typeface="Segoe UI" panose="020B0502040204020203" pitchFamily="34" charset="0"/>
              </a:rPr>
              <a:t>goud in handen hebben</a:t>
            </a:r>
          </a:p>
          <a:p>
            <a:pPr marL="742950" lvl="2" indent="-285750">
              <a:buFont typeface="Arial" panose="020B0604020202020204" pitchFamily="34" charset="0"/>
              <a:buChar char="•"/>
            </a:pPr>
            <a:r>
              <a:rPr lang="nl-NL" sz="1500" dirty="0">
                <a:latin typeface="Segoe UI" panose="020B0502040204020203" pitchFamily="34" charset="0"/>
                <a:cs typeface="Segoe UI" panose="020B0502040204020203" pitchFamily="34" charset="0"/>
              </a:rPr>
              <a:t>hij heeft goud in handen</a:t>
            </a:r>
          </a:p>
          <a:p>
            <a:pPr marL="457200" lvl="2"/>
            <a:endParaRPr lang="fr-FR" sz="1500" dirty="0">
              <a:latin typeface="Segoe UI" panose="020B0502040204020203" pitchFamily="34" charset="0"/>
              <a:cs typeface="Segoe UI" panose="020B0502040204020203" pitchFamily="34" charset="0"/>
            </a:endParaRPr>
          </a:p>
          <a:p>
            <a:pPr marL="742950" lvl="2" indent="-285750">
              <a:buFont typeface="Arial" panose="020B0604020202020204" pitchFamily="34" charset="0"/>
              <a:buChar char="•"/>
            </a:pPr>
            <a:endParaRPr lang="fr-FR" sz="1500" dirty="0">
              <a:latin typeface="Segoe UI" panose="020B0502040204020203" pitchFamily="34" charset="0"/>
              <a:cs typeface="Segoe UI" panose="020B0502040204020203" pitchFamily="34" charset="0"/>
            </a:endParaRPr>
          </a:p>
        </p:txBody>
      </p:sp>
      <p:sp>
        <p:nvSpPr>
          <p:cNvPr id="3" name="Rectangle 2">
            <a:extLst>
              <a:ext uri="{FF2B5EF4-FFF2-40B4-BE49-F238E27FC236}">
                <a16:creationId xmlns:a16="http://schemas.microsoft.com/office/drawing/2014/main" id="{87C56DD4-9722-4A48-9AE6-CCB6F1A30A92}"/>
              </a:ext>
            </a:extLst>
          </p:cNvPr>
          <p:cNvSpPr/>
          <p:nvPr/>
        </p:nvSpPr>
        <p:spPr>
          <a:xfrm>
            <a:off x="380751" y="1426144"/>
            <a:ext cx="7625559" cy="1384995"/>
          </a:xfrm>
          <a:prstGeom prst="rect">
            <a:avLst/>
          </a:prstGeom>
          <a:solidFill>
            <a:srgbClr val="0097A1"/>
          </a:solidFill>
        </p:spPr>
        <p:txBody>
          <a:bodyPr wrap="square">
            <a:spAutoFit/>
          </a:bodyPr>
          <a:lstStyle/>
          <a:p>
            <a:r>
              <a:rPr lang="nl-NL" sz="2000" b="1" dirty="0">
                <a:solidFill>
                  <a:schemeClr val="bg1"/>
                </a:solidFill>
                <a:latin typeface="Segoe UI" panose="020B0502040204020203" pitchFamily="34" charset="0"/>
                <a:cs typeface="Segoe UI" panose="020B0502040204020203" pitchFamily="34" charset="0"/>
              </a:rPr>
              <a:t>Belangrijke woorden van dit nummer</a:t>
            </a:r>
          </a:p>
          <a:p>
            <a:r>
              <a:rPr lang="nl-NL" sz="1600" dirty="0">
                <a:solidFill>
                  <a:schemeClr val="bg1"/>
                </a:solidFill>
                <a:latin typeface="Segoe UI" panose="020B0502040204020203" pitchFamily="34" charset="0"/>
                <a:cs typeface="Segoe UI" panose="020B0502040204020203" pitchFamily="34" charset="0"/>
              </a:rPr>
              <a:t>- Weet je niet hoe je de woorden uitspreekt? Luister snel naar de uitspraak op </a:t>
            </a:r>
            <a:r>
              <a:rPr lang="nl-NL" sz="1600" dirty="0">
                <a:solidFill>
                  <a:schemeClr val="bg1"/>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www.forvo.com</a:t>
            </a:r>
            <a:r>
              <a:rPr lang="nl-NL" sz="1600" dirty="0">
                <a:solidFill>
                  <a:schemeClr val="bg1"/>
                </a:solidFill>
                <a:latin typeface="Segoe UI" panose="020B0502040204020203" pitchFamily="34" charset="0"/>
                <a:cs typeface="Segoe UI" panose="020B0502040204020203" pitchFamily="34" charset="0"/>
              </a:rPr>
              <a:t>.</a:t>
            </a:r>
          </a:p>
          <a:p>
            <a:r>
              <a:rPr lang="nl-NL" sz="1600" dirty="0">
                <a:solidFill>
                  <a:schemeClr val="bg1"/>
                </a:solidFill>
                <a:latin typeface="Segoe UI" panose="020B0502040204020203" pitchFamily="34" charset="0"/>
                <a:cs typeface="Segoe UI" panose="020B0502040204020203" pitchFamily="34" charset="0"/>
              </a:rPr>
              <a:t>- Wil je de meervoudsvormen kennen? De vervoeging van de werkwoorden?</a:t>
            </a:r>
          </a:p>
          <a:p>
            <a:r>
              <a:rPr lang="nl-NL" sz="1600" dirty="0">
                <a:solidFill>
                  <a:schemeClr val="bg1"/>
                </a:solidFill>
                <a:latin typeface="Segoe UI" panose="020B0502040204020203" pitchFamily="34" charset="0"/>
                <a:cs typeface="Segoe UI" panose="020B0502040204020203" pitchFamily="34" charset="0"/>
              </a:rPr>
              <a:t>Surf op </a:t>
            </a:r>
            <a:r>
              <a:rPr lang="nl-NL" sz="1600" dirty="0">
                <a:solidFill>
                  <a:schemeClr val="bg1"/>
                </a:solidFill>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www.woordenlijst.org</a:t>
            </a:r>
            <a:r>
              <a:rPr lang="nl-NL" sz="1600" dirty="0">
                <a:solidFill>
                  <a:schemeClr val="bg1"/>
                </a:solidFill>
                <a:latin typeface="Segoe UI" panose="020B0502040204020203" pitchFamily="34" charset="0"/>
                <a:cs typeface="Segoe UI" panose="020B0502040204020203" pitchFamily="34" charset="0"/>
              </a:rPr>
              <a:t> </a:t>
            </a:r>
            <a:endParaRPr lang="nl-NL" sz="2000"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43782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56A8186E-91AF-470A-852C-F4207E03B384}"/>
              </a:ext>
            </a:extLst>
          </p:cNvPr>
          <p:cNvSpPr/>
          <p:nvPr/>
        </p:nvSpPr>
        <p:spPr>
          <a:xfrm>
            <a:off x="380752" y="660571"/>
            <a:ext cx="6643012" cy="78472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Pentagon 15">
            <a:extLst>
              <a:ext uri="{FF2B5EF4-FFF2-40B4-BE49-F238E27FC236}">
                <a16:creationId xmlns:a16="http://schemas.microsoft.com/office/drawing/2014/main" id="{D3A28F9A-1F65-43C0-987E-624B490780DB}"/>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5" name="TextBox 14">
            <a:extLst>
              <a:ext uri="{FF2B5EF4-FFF2-40B4-BE49-F238E27FC236}">
                <a16:creationId xmlns:a16="http://schemas.microsoft.com/office/drawing/2014/main" id="{F60FF818-5F01-480A-82EF-12756279FAB6}"/>
              </a:ext>
            </a:extLst>
          </p:cNvPr>
          <p:cNvSpPr txBox="1"/>
          <p:nvPr/>
        </p:nvSpPr>
        <p:spPr>
          <a:xfrm>
            <a:off x="728942" y="737405"/>
            <a:ext cx="423460" cy="707886"/>
          </a:xfrm>
          <a:prstGeom prst="rect">
            <a:avLst/>
          </a:prstGeom>
          <a:noFill/>
        </p:spPr>
        <p:txBody>
          <a:bodyPr wrap="square" rtlCol="0">
            <a:spAutoFit/>
          </a:bodyPr>
          <a:lstStyle/>
          <a:p>
            <a:r>
              <a:rPr lang="nl-BE" sz="4000" dirty="0">
                <a:solidFill>
                  <a:schemeClr val="bg1"/>
                </a:solidFill>
              </a:rPr>
              <a:t>9</a:t>
            </a:r>
          </a:p>
        </p:txBody>
      </p:sp>
      <p:sp>
        <p:nvSpPr>
          <p:cNvPr id="16" name="TextBox 15">
            <a:extLst>
              <a:ext uri="{FF2B5EF4-FFF2-40B4-BE49-F238E27FC236}">
                <a16:creationId xmlns:a16="http://schemas.microsoft.com/office/drawing/2014/main" id="{63ACEA7C-4900-4C56-83F1-DFE87B1E26BA}"/>
              </a:ext>
            </a:extLst>
          </p:cNvPr>
          <p:cNvSpPr txBox="1"/>
          <p:nvPr/>
        </p:nvSpPr>
        <p:spPr>
          <a:xfrm>
            <a:off x="1500587" y="860515"/>
            <a:ext cx="5523177" cy="461665"/>
          </a:xfrm>
          <a:prstGeom prst="rect">
            <a:avLst/>
          </a:prstGeom>
          <a:noFill/>
          <a:ln>
            <a:noFill/>
          </a:ln>
        </p:spPr>
        <p:txBody>
          <a:bodyPr wrap="square" rtlCol="0">
            <a:spAutoFit/>
          </a:bodyPr>
          <a:lstStyle/>
          <a:p>
            <a:r>
              <a:rPr lang="en-US" sz="2400" b="1" dirty="0" err="1">
                <a:latin typeface="Segoe UI" panose="020B0502040204020203" pitchFamily="34" charset="0"/>
                <a:cs typeface="Segoe UI" panose="020B0502040204020203" pitchFamily="34" charset="0"/>
              </a:rPr>
              <a:t>Bronnen</a:t>
            </a:r>
            <a:r>
              <a:rPr lang="en-US" sz="2400" b="1" dirty="0">
                <a:latin typeface="Segoe UI" panose="020B0502040204020203" pitchFamily="34" charset="0"/>
                <a:cs typeface="Segoe UI" panose="020B0502040204020203" pitchFamily="34" charset="0"/>
              </a:rPr>
              <a:t> </a:t>
            </a:r>
            <a:r>
              <a:rPr lang="en-US" sz="1400" b="1" dirty="0">
                <a:latin typeface="Segoe UI" panose="020B0502040204020203" pitchFamily="34" charset="0"/>
                <a:cs typeface="Segoe UI" panose="020B0502040204020203" pitchFamily="34" charset="0"/>
              </a:rPr>
              <a:t>(</a:t>
            </a:r>
            <a:r>
              <a:rPr lang="en-US" sz="1400" b="1" dirty="0" err="1">
                <a:latin typeface="Segoe UI" panose="020B0502040204020203" pitchFamily="34" charset="0"/>
                <a:cs typeface="Segoe UI" panose="020B0502040204020203" pitchFamily="34" charset="0"/>
              </a:rPr>
              <a:t>laatst</a:t>
            </a:r>
            <a:r>
              <a:rPr lang="en-US" sz="1400" b="1" dirty="0">
                <a:latin typeface="Segoe UI" panose="020B0502040204020203" pitchFamily="34" charset="0"/>
                <a:cs typeface="Segoe UI" panose="020B0502040204020203" pitchFamily="34" charset="0"/>
              </a:rPr>
              <a:t> </a:t>
            </a:r>
            <a:r>
              <a:rPr lang="en-US" sz="1400" b="1" dirty="0" err="1">
                <a:latin typeface="Segoe UI" panose="020B0502040204020203" pitchFamily="34" charset="0"/>
                <a:cs typeface="Segoe UI" panose="020B0502040204020203" pitchFamily="34" charset="0"/>
              </a:rPr>
              <a:t>geraadpleegd</a:t>
            </a:r>
            <a:r>
              <a:rPr lang="en-US" sz="1400" b="1" dirty="0">
                <a:latin typeface="Segoe UI" panose="020B0502040204020203" pitchFamily="34" charset="0"/>
                <a:cs typeface="Segoe UI" panose="020B0502040204020203" pitchFamily="34" charset="0"/>
              </a:rPr>
              <a:t> op 03/12/2022)</a:t>
            </a:r>
            <a:endParaRPr lang="nl-BE" sz="2400" b="1" dirty="0">
              <a:latin typeface="Segoe UI" panose="020B0502040204020203" pitchFamily="34" charset="0"/>
              <a:cs typeface="Segoe UI" panose="020B0502040204020203" pitchFamily="34" charset="0"/>
            </a:endParaRPr>
          </a:p>
        </p:txBody>
      </p:sp>
      <p:sp>
        <p:nvSpPr>
          <p:cNvPr id="19" name="Rectangle: Rounded Corners 18">
            <a:extLst>
              <a:ext uri="{FF2B5EF4-FFF2-40B4-BE49-F238E27FC236}">
                <a16:creationId xmlns:a16="http://schemas.microsoft.com/office/drawing/2014/main" id="{374B0C9D-9B56-42E8-9C62-AC4A3190E733}"/>
              </a:ext>
            </a:extLst>
          </p:cNvPr>
          <p:cNvSpPr/>
          <p:nvPr/>
        </p:nvSpPr>
        <p:spPr>
          <a:xfrm>
            <a:off x="677857" y="1668349"/>
            <a:ext cx="7421781" cy="7723305"/>
          </a:xfrm>
          <a:prstGeom prst="roundRect">
            <a:avLst>
              <a:gd name="adj" fmla="val 0"/>
            </a:avLst>
          </a:prstGeom>
          <a:solidFill>
            <a:srgbClr val="DEEB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1600" b="1" dirty="0">
                <a:solidFill>
                  <a:schemeClr val="tx1"/>
                </a:solidFill>
                <a:latin typeface="Segoe UI" panose="020B0502040204020203" pitchFamily="34" charset="0"/>
                <a:cs typeface="Segoe UI" panose="020B0502040204020203" pitchFamily="34" charset="0"/>
              </a:rPr>
              <a:t>Teksten gebaseerd op: </a:t>
            </a:r>
          </a:p>
          <a:p>
            <a:pPr marL="285750" indent="-285750">
              <a:buFont typeface="Arial" panose="020B0604020202020204" pitchFamily="34" charset="0"/>
              <a:buChar char="•"/>
            </a:pPr>
            <a:r>
              <a:rPr lang="nl-BE" sz="1600" dirty="0">
                <a:solidFill>
                  <a:schemeClr val="tx1"/>
                </a:solidFill>
                <a:latin typeface="Segoe UI" panose="020B0502040204020203" pitchFamily="34" charset="0"/>
                <a:cs typeface="Segoe UI" panose="020B0502040204020203" pitchFamily="34" charset="0"/>
                <a:hlinkClick r:id="rId2"/>
              </a:rPr>
              <a:t>https://www.indeleiderstrui.nl/remco-evenepoel</a:t>
            </a:r>
            <a:endParaRPr lang="nl-BE" sz="16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nl-BE" sz="1600" dirty="0">
                <a:solidFill>
                  <a:schemeClr val="tx1"/>
                </a:solidFill>
                <a:latin typeface="Segoe UI" panose="020B0502040204020203" pitchFamily="34" charset="0"/>
                <a:cs typeface="Segoe UI" panose="020B0502040204020203" pitchFamily="34" charset="0"/>
                <a:hlinkClick r:id="rId3"/>
              </a:rPr>
              <a:t>https://nl.wikipedia.org/wiki/Remco_Evenepoel</a:t>
            </a:r>
            <a:endParaRPr lang="nl-BE" sz="16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nl-BE" sz="1600" dirty="0">
                <a:solidFill>
                  <a:schemeClr val="tx1"/>
                </a:solidFill>
                <a:latin typeface="Segoe UI" panose="020B0502040204020203" pitchFamily="34" charset="0"/>
                <a:cs typeface="Segoe UI" panose="020B0502040204020203" pitchFamily="34" charset="0"/>
                <a:hlinkClick r:id="rId4"/>
              </a:rPr>
              <a:t>https://www.tijd.be/ondernemen/sport/remco-evenepoel-ik-stond-dicht-bij-de-dood-daarom-ging-ik-nadenken-over-het-leven/10331492.html</a:t>
            </a:r>
            <a:endParaRPr lang="nl-BE" sz="16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nl-BE" sz="1600" dirty="0">
                <a:solidFill>
                  <a:schemeClr val="tx1"/>
                </a:solidFill>
                <a:latin typeface="Segoe UI" panose="020B0502040204020203" pitchFamily="34" charset="0"/>
                <a:cs typeface="Segoe UI" panose="020B0502040204020203" pitchFamily="34" charset="0"/>
                <a:hlinkClick r:id="rId5"/>
              </a:rPr>
              <a:t>https://nl.wikipedia.org/wiki/Nina_Derwael</a:t>
            </a:r>
            <a:endParaRPr lang="nl-BE" sz="16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nl-BE" sz="1600" dirty="0">
                <a:solidFill>
                  <a:schemeClr val="tx1"/>
                </a:solidFill>
                <a:latin typeface="Segoe UI" panose="020B0502040204020203" pitchFamily="34" charset="0"/>
                <a:cs typeface="Segoe UI" panose="020B0502040204020203" pitchFamily="34" charset="0"/>
                <a:hlinkClick r:id="rId6"/>
              </a:rPr>
              <a:t>https://www.wablieft.be/nl/krant/interview/bashir-abdi-de-snelste-belg-op-de-marathon</a:t>
            </a:r>
            <a:endParaRPr lang="nl-BE" sz="16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nl-BE" sz="1600" dirty="0">
                <a:solidFill>
                  <a:schemeClr val="tx1"/>
                </a:solidFill>
                <a:latin typeface="Segoe UI" panose="020B0502040204020203" pitchFamily="34" charset="0"/>
                <a:cs typeface="Segoe UI" panose="020B0502040204020203" pitchFamily="34" charset="0"/>
                <a:hlinkClick r:id="rId7"/>
              </a:rPr>
              <a:t>https://nl.wikipedia.org/wiki/Bashir_Abdi</a:t>
            </a:r>
            <a:endParaRPr lang="nl-BE" sz="16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nl-BE" sz="1600" dirty="0">
                <a:solidFill>
                  <a:schemeClr val="tx1"/>
                </a:solidFill>
                <a:latin typeface="Segoe UI" panose="020B0502040204020203" pitchFamily="34" charset="0"/>
                <a:cs typeface="Segoe UI" panose="020B0502040204020203" pitchFamily="34" charset="0"/>
                <a:hlinkClick r:id="rId8"/>
              </a:rPr>
              <a:t>https://nocnsf.nl/we-winnen-veel-met-sport/sport-en-nationale-trots</a:t>
            </a:r>
            <a:endParaRPr lang="nl-BE" sz="1600" dirty="0">
              <a:solidFill>
                <a:schemeClr val="tx1"/>
              </a:solidFill>
              <a:latin typeface="Segoe UI" panose="020B0502040204020203" pitchFamily="34" charset="0"/>
              <a:cs typeface="Segoe UI" panose="020B0502040204020203" pitchFamily="34" charset="0"/>
            </a:endParaRPr>
          </a:p>
          <a:p>
            <a:endParaRPr lang="nl-BE" sz="1600" dirty="0">
              <a:solidFill>
                <a:schemeClr val="tx1"/>
              </a:solidFill>
              <a:latin typeface="Segoe UI" panose="020B0502040204020203" pitchFamily="34" charset="0"/>
              <a:cs typeface="Segoe UI" panose="020B0502040204020203" pitchFamily="34" charset="0"/>
            </a:endParaRPr>
          </a:p>
          <a:p>
            <a:endParaRPr lang="nl-BE" sz="1600" dirty="0">
              <a:solidFill>
                <a:schemeClr val="tx1"/>
              </a:solidFill>
              <a:latin typeface="Segoe UI" panose="020B0502040204020203" pitchFamily="34" charset="0"/>
              <a:cs typeface="Segoe UI" panose="020B0502040204020203" pitchFamily="34" charset="0"/>
            </a:endParaRPr>
          </a:p>
          <a:p>
            <a:r>
              <a:rPr lang="nl-BE" sz="1600" b="1" dirty="0">
                <a:solidFill>
                  <a:schemeClr val="tx1"/>
                </a:solidFill>
                <a:latin typeface="Segoe UI" panose="020B0502040204020203" pitchFamily="34" charset="0"/>
                <a:cs typeface="Segoe UI" panose="020B0502040204020203" pitchFamily="34" charset="0"/>
              </a:rPr>
              <a:t>Audiofragment</a:t>
            </a:r>
          </a:p>
          <a:p>
            <a:r>
              <a:rPr lang="nl-NL" sz="1600" dirty="0">
                <a:solidFill>
                  <a:schemeClr val="bg1"/>
                </a:solidFill>
                <a:latin typeface="Segoe UI" panose="020B0502040204020203" pitchFamily="34" charset="0"/>
                <a:cs typeface="Segoe UI" panose="020B0502040204020203" pitchFamily="34" charset="0"/>
                <a:hlinkClick r:id="rId9"/>
              </a:rPr>
              <a:t>https://www.nedbox.be/teaser/remco-wereldkampioen</a:t>
            </a:r>
            <a:endParaRPr lang="nl-NL" sz="1600" dirty="0">
              <a:solidFill>
                <a:schemeClr val="bg1"/>
              </a:solidFill>
              <a:latin typeface="Segoe UI" panose="020B0502040204020203" pitchFamily="34" charset="0"/>
              <a:cs typeface="Segoe UI" panose="020B0502040204020203" pitchFamily="34" charset="0"/>
            </a:endParaRPr>
          </a:p>
          <a:p>
            <a:r>
              <a:rPr lang="nl-NL" sz="1600" dirty="0">
                <a:solidFill>
                  <a:schemeClr val="bg1"/>
                </a:solidFill>
                <a:latin typeface="Segoe UI" panose="020B0502040204020203" pitchFamily="34" charset="0"/>
                <a:cs typeface="Segoe UI" panose="020B0502040204020203" pitchFamily="34" charset="0"/>
              </a:rPr>
              <a:t> </a:t>
            </a:r>
          </a:p>
          <a:p>
            <a:endParaRPr lang="fr-FR" sz="1600" dirty="0">
              <a:solidFill>
                <a:schemeClr val="tx1"/>
              </a:solidFill>
              <a:latin typeface="Segoe UI" panose="020B0502040204020203" pitchFamily="34" charset="0"/>
              <a:cs typeface="Segoe UI" panose="020B0502040204020203" pitchFamily="34" charset="0"/>
            </a:endParaRPr>
          </a:p>
          <a:p>
            <a:r>
              <a:rPr lang="fr-FR" sz="1600" b="1" dirty="0" err="1">
                <a:solidFill>
                  <a:schemeClr val="tx1"/>
                </a:solidFill>
                <a:latin typeface="Segoe UI" panose="020B0502040204020203" pitchFamily="34" charset="0"/>
                <a:cs typeface="Segoe UI" panose="020B0502040204020203" pitchFamily="34" charset="0"/>
              </a:rPr>
              <a:t>Afbeeldingen</a:t>
            </a:r>
            <a:endParaRPr lang="fr-FR" sz="1600" b="1"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nl-BE" sz="1600" dirty="0">
                <a:solidFill>
                  <a:schemeClr val="tx1"/>
                </a:solidFill>
                <a:latin typeface="Segoe UI" panose="020B0502040204020203" pitchFamily="34" charset="0"/>
                <a:cs typeface="Segoe UI" panose="020B0502040204020203" pitchFamily="34" charset="0"/>
                <a:hlinkClick r:id="rId10"/>
              </a:rPr>
              <a:t>https://www.polytechnique.edu/campus/sports</a:t>
            </a:r>
            <a:endParaRPr lang="nl-BE" sz="16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nl-BE" sz="1600" dirty="0">
                <a:solidFill>
                  <a:schemeClr val="tx1"/>
                </a:solidFill>
                <a:latin typeface="Segoe UI" panose="020B0502040204020203" pitchFamily="34" charset="0"/>
                <a:cs typeface="Segoe UI" panose="020B0502040204020203" pitchFamily="34" charset="0"/>
                <a:hlinkClick r:id="rId11"/>
              </a:rPr>
              <a:t>https://blog.univ-angers.fr/bubblefootball/category/un-sport-officiel/</a:t>
            </a:r>
            <a:endParaRPr lang="nl-BE" sz="16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nl-BE" sz="1600" dirty="0">
                <a:solidFill>
                  <a:schemeClr val="tx1"/>
                </a:solidFill>
                <a:latin typeface="Segoe UI" panose="020B0502040204020203" pitchFamily="34" charset="0"/>
                <a:cs typeface="Segoe UI" panose="020B0502040204020203" pitchFamily="34" charset="0"/>
                <a:hlinkClick r:id="rId12"/>
              </a:rPr>
              <a:t>https://scontent-rtl.akamaized.net/GED/06160000/6167700/6167759_700x0.webp</a:t>
            </a:r>
            <a:endParaRPr lang="nl-BE" sz="16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nl-BE" sz="1600" dirty="0">
                <a:solidFill>
                  <a:schemeClr val="tx1"/>
                </a:solidFill>
                <a:latin typeface="Segoe UI" panose="020B0502040204020203" pitchFamily="34" charset="0"/>
                <a:cs typeface="Segoe UI" panose="020B0502040204020203" pitchFamily="34" charset="0"/>
                <a:hlinkClick r:id="rId13"/>
              </a:rPr>
              <a:t>https://www.ad.nl/wielrennen/duizenden-mensen-huldigen-wereldkampioen-remco-evenepoel-op-grote-markt-in-brussel~a5fb1fdc/</a:t>
            </a:r>
            <a:endParaRPr lang="nl-BE" sz="16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nl-BE" sz="1600" dirty="0">
                <a:solidFill>
                  <a:schemeClr val="tx1"/>
                </a:solidFill>
                <a:latin typeface="Segoe UI" panose="020B0502040204020203" pitchFamily="34" charset="0"/>
                <a:cs typeface="Segoe UI" panose="020B0502040204020203" pitchFamily="34" charset="0"/>
                <a:hlinkClick r:id="rId14"/>
              </a:rPr>
              <a:t>https://www.wielerflits.nl/nieuws/topfavoriet-remco-evenepoel-crasht-in-ravijn/</a:t>
            </a:r>
            <a:endParaRPr lang="nl-BE" sz="16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nl-BE" sz="1600" dirty="0">
                <a:solidFill>
                  <a:schemeClr val="tx1"/>
                </a:solidFill>
                <a:latin typeface="Segoe UI" panose="020B0502040204020203" pitchFamily="34" charset="0"/>
                <a:cs typeface="Segoe UI" panose="020B0502040204020203" pitchFamily="34" charset="0"/>
                <a:hlinkClick r:id="rId15"/>
              </a:rPr>
              <a:t>https://www.rtbf.be/article/jo-tokyo-2020-la-delegation-belge-a-defile-durant-la-ceremonie-douverture-des-jeux-olympiques-10809876</a:t>
            </a:r>
            <a:endParaRPr lang="nl-BE" sz="16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nl-BE" sz="1600" dirty="0">
                <a:solidFill>
                  <a:schemeClr val="tx1"/>
                </a:solidFill>
                <a:latin typeface="Segoe UI" panose="020B0502040204020203" pitchFamily="34" charset="0"/>
                <a:cs typeface="Segoe UI" panose="020B0502040204020203" pitchFamily="34" charset="0"/>
                <a:hlinkClick r:id="rId16"/>
              </a:rPr>
              <a:t>https://www.sport.be/nl/fotospecial/?fotospecial_id=14964&amp;foto_order=1</a:t>
            </a:r>
            <a:endParaRPr lang="nl-BE" sz="1600" dirty="0">
              <a:solidFill>
                <a:schemeClr val="tx1"/>
              </a:solidFill>
              <a:latin typeface="Segoe UI" panose="020B0502040204020203" pitchFamily="34" charset="0"/>
              <a:cs typeface="Segoe UI" panose="020B0502040204020203" pitchFamily="34" charset="0"/>
            </a:endParaRPr>
          </a:p>
          <a:p>
            <a:endParaRPr lang="nl-BE" sz="16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nl-BE" sz="16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nl-BE" sz="16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nl-BE" sz="1600" dirty="0">
              <a:solidFill>
                <a:schemeClr val="tx1"/>
              </a:solidFill>
              <a:latin typeface="Segoe UI" panose="020B0502040204020203" pitchFamily="34" charset="0"/>
              <a:cs typeface="Segoe UI" panose="020B0502040204020203" pitchFamily="34" charset="0"/>
            </a:endParaRPr>
          </a:p>
        </p:txBody>
      </p:sp>
      <p:sp>
        <p:nvSpPr>
          <p:cNvPr id="21" name="Rectangle 20">
            <a:extLst>
              <a:ext uri="{FF2B5EF4-FFF2-40B4-BE49-F238E27FC236}">
                <a16:creationId xmlns:a16="http://schemas.microsoft.com/office/drawing/2014/main" id="{FBE6D4C1-D095-43F2-8440-4D6D76D4BE69}"/>
              </a:ext>
            </a:extLst>
          </p:cNvPr>
          <p:cNvSpPr/>
          <p:nvPr/>
        </p:nvSpPr>
        <p:spPr>
          <a:xfrm>
            <a:off x="541119" y="1668349"/>
            <a:ext cx="7558519" cy="2123658"/>
          </a:xfrm>
          <a:prstGeom prst="rect">
            <a:avLst/>
          </a:prstGeom>
        </p:spPr>
        <p:txBody>
          <a:bodyPr wrap="square">
            <a:spAutoFit/>
          </a:bodyPr>
          <a:lstStyle/>
          <a:p>
            <a:endParaRPr lang="en-US" sz="1200" dirty="0">
              <a:latin typeface="Segoe UI" panose="020B0502040204020203" pitchFamily="34" charset="0"/>
              <a:cs typeface="Segoe UI" panose="020B0502040204020203" pitchFamily="34" charset="0"/>
            </a:endParaRPr>
          </a:p>
          <a:p>
            <a:endParaRPr lang="en-US" sz="1200" dirty="0">
              <a:latin typeface="Segoe UI" panose="020B0502040204020203" pitchFamily="34" charset="0"/>
              <a:cs typeface="Segoe UI" panose="020B0502040204020203" pitchFamily="34" charset="0"/>
            </a:endParaRPr>
          </a:p>
          <a:p>
            <a:endParaRPr lang="en-US" sz="1200" dirty="0">
              <a:latin typeface="Segoe UI" panose="020B0502040204020203" pitchFamily="34" charset="0"/>
              <a:cs typeface="Segoe UI" panose="020B0502040204020203" pitchFamily="34" charset="0"/>
            </a:endParaRPr>
          </a:p>
          <a:p>
            <a:endParaRPr lang="en-US" sz="1200" dirty="0">
              <a:latin typeface="Segoe UI" panose="020B0502040204020203" pitchFamily="34" charset="0"/>
              <a:cs typeface="Segoe UI" panose="020B0502040204020203" pitchFamily="34" charset="0"/>
            </a:endParaRPr>
          </a:p>
          <a:p>
            <a:endParaRPr lang="en-US" sz="1200" dirty="0">
              <a:latin typeface="Segoe UI" panose="020B0502040204020203" pitchFamily="34" charset="0"/>
              <a:cs typeface="Segoe UI" panose="020B0502040204020203" pitchFamily="34" charset="0"/>
            </a:endParaRPr>
          </a:p>
          <a:p>
            <a:endParaRPr lang="en-US" sz="1200" dirty="0">
              <a:latin typeface="Segoe UI" panose="020B0502040204020203" pitchFamily="34" charset="0"/>
              <a:cs typeface="Segoe UI" panose="020B0502040204020203" pitchFamily="34" charset="0"/>
            </a:endParaRPr>
          </a:p>
          <a:p>
            <a:endParaRPr lang="en-US" sz="1200" dirty="0">
              <a:latin typeface="Segoe UI" panose="020B0502040204020203" pitchFamily="34" charset="0"/>
              <a:cs typeface="Segoe UI" panose="020B0502040204020203" pitchFamily="34" charset="0"/>
            </a:endParaRPr>
          </a:p>
          <a:p>
            <a:endParaRPr lang="en-US" sz="1200" dirty="0">
              <a:latin typeface="Segoe UI" panose="020B0502040204020203" pitchFamily="34" charset="0"/>
              <a:cs typeface="Segoe UI" panose="020B0502040204020203" pitchFamily="34" charset="0"/>
            </a:endParaRPr>
          </a:p>
          <a:p>
            <a:endParaRPr lang="en-US" sz="1200" dirty="0">
              <a:latin typeface="Segoe UI" panose="020B0502040204020203" pitchFamily="34" charset="0"/>
              <a:cs typeface="Segoe UI" panose="020B0502040204020203" pitchFamily="34" charset="0"/>
            </a:endParaRPr>
          </a:p>
          <a:p>
            <a:endParaRPr lang="en-US" sz="1200" dirty="0">
              <a:latin typeface="Segoe UI" panose="020B0502040204020203" pitchFamily="34" charset="0"/>
              <a:cs typeface="Segoe UI" panose="020B0502040204020203" pitchFamily="34" charset="0"/>
            </a:endParaRPr>
          </a:p>
          <a:p>
            <a:endParaRPr lang="en-US" sz="1200" dirty="0">
              <a:latin typeface="Segoe UI" panose="020B0502040204020203" pitchFamily="34" charset="0"/>
              <a:cs typeface="Segoe UI" panose="020B0502040204020203" pitchFamily="34" charset="0"/>
            </a:endParaRPr>
          </a:p>
        </p:txBody>
      </p:sp>
      <p:pic>
        <p:nvPicPr>
          <p:cNvPr id="44" name="Picture 43" descr="A picture containing light&#10;&#10;Description automatically generated">
            <a:extLst>
              <a:ext uri="{FF2B5EF4-FFF2-40B4-BE49-F238E27FC236}">
                <a16:creationId xmlns:a16="http://schemas.microsoft.com/office/drawing/2014/main" id="{8A04860B-EBE0-4413-9C77-EA8C3543D7BC}"/>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51114" t="21415" r="18713" b="34942"/>
          <a:stretch/>
        </p:blipFill>
        <p:spPr>
          <a:xfrm rot="20823052">
            <a:off x="6729472" y="1508560"/>
            <a:ext cx="588587" cy="601265"/>
          </a:xfrm>
          <a:prstGeom prst="rect">
            <a:avLst/>
          </a:prstGeom>
        </p:spPr>
      </p:pic>
      <p:sp>
        <p:nvSpPr>
          <p:cNvPr id="45" name="Rectangle: Rounded Corners 44">
            <a:extLst>
              <a:ext uri="{FF2B5EF4-FFF2-40B4-BE49-F238E27FC236}">
                <a16:creationId xmlns:a16="http://schemas.microsoft.com/office/drawing/2014/main" id="{82E4200A-D7DF-4FDA-8B58-7307851819AE}"/>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895034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6954327" cy="86197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728942" y="737405"/>
            <a:ext cx="423460" cy="707886"/>
          </a:xfrm>
          <a:prstGeom prst="rect">
            <a:avLst/>
          </a:prstGeom>
          <a:noFill/>
        </p:spPr>
        <p:txBody>
          <a:bodyPr wrap="square" rtlCol="0">
            <a:spAutoFit/>
          </a:bodyPr>
          <a:lstStyle/>
          <a:p>
            <a:r>
              <a:rPr lang="nl-BE" sz="4000" dirty="0">
                <a:solidFill>
                  <a:schemeClr val="bg1"/>
                </a:solidFill>
              </a:rPr>
              <a:t>2</a:t>
            </a:r>
          </a:p>
        </p:txBody>
      </p:sp>
      <p:sp>
        <p:nvSpPr>
          <p:cNvPr id="18" name="TextBox 17">
            <a:extLst>
              <a:ext uri="{FF2B5EF4-FFF2-40B4-BE49-F238E27FC236}">
                <a16:creationId xmlns:a16="http://schemas.microsoft.com/office/drawing/2014/main" id="{0BBC98E6-562B-4DC4-81A5-86F63266416A}"/>
              </a:ext>
            </a:extLst>
          </p:cNvPr>
          <p:cNvSpPr txBox="1"/>
          <p:nvPr/>
        </p:nvSpPr>
        <p:spPr>
          <a:xfrm>
            <a:off x="1376226" y="693760"/>
            <a:ext cx="6013396" cy="1200329"/>
          </a:xfrm>
          <a:prstGeom prst="rect">
            <a:avLst/>
          </a:prstGeom>
          <a:noFill/>
          <a:ln>
            <a:noFill/>
          </a:ln>
        </p:spPr>
        <p:txBody>
          <a:bodyPr wrap="square" rtlCol="0">
            <a:spAutoFit/>
          </a:bodyPr>
          <a:lstStyle/>
          <a:p>
            <a:r>
              <a:rPr lang="fr-FR" sz="2400" b="1" dirty="0">
                <a:latin typeface="Segoe UI" panose="020B0502040204020203" pitchFamily="34" charset="0"/>
                <a:cs typeface="Segoe UI" panose="020B0502040204020203" pitchFamily="34" charset="0"/>
              </a:rPr>
              <a:t>LEZEN</a:t>
            </a:r>
          </a:p>
          <a:p>
            <a:r>
              <a:rPr lang="fr-FR" sz="2400" b="1" dirty="0" err="1">
                <a:latin typeface="Segoe UI" panose="020B0502040204020203" pitchFamily="34" charset="0"/>
                <a:cs typeface="Segoe UI" panose="020B0502040204020203" pitchFamily="34" charset="0"/>
              </a:rPr>
              <a:t>Drie</a:t>
            </a:r>
            <a:r>
              <a:rPr lang="fr-FR" sz="2400" b="1" dirty="0">
                <a:latin typeface="Segoe UI" panose="020B0502040204020203" pitchFamily="34" charset="0"/>
                <a:cs typeface="Segoe UI" panose="020B0502040204020203" pitchFamily="34" charset="0"/>
              </a:rPr>
              <a:t> </a:t>
            </a:r>
            <a:r>
              <a:rPr lang="fr-FR" sz="2400" b="1" dirty="0" err="1">
                <a:latin typeface="Segoe UI" panose="020B0502040204020203" pitchFamily="34" charset="0"/>
                <a:cs typeface="Segoe UI" panose="020B0502040204020203" pitchFamily="34" charset="0"/>
              </a:rPr>
              <a:t>Belgische</a:t>
            </a:r>
            <a:r>
              <a:rPr lang="fr-FR" sz="2400" b="1" dirty="0">
                <a:latin typeface="Segoe UI" panose="020B0502040204020203" pitchFamily="34" charset="0"/>
                <a:cs typeface="Segoe UI" panose="020B0502040204020203" pitchFamily="34" charset="0"/>
              </a:rPr>
              <a:t> </a:t>
            </a:r>
            <a:r>
              <a:rPr lang="fr-FR" sz="2400" b="1" dirty="0" err="1">
                <a:latin typeface="Segoe UI" panose="020B0502040204020203" pitchFamily="34" charset="0"/>
                <a:cs typeface="Segoe UI" panose="020B0502040204020203" pitchFamily="34" charset="0"/>
              </a:rPr>
              <a:t>topsporters</a:t>
            </a:r>
            <a:endParaRPr lang="nl-BE" sz="2400" b="1" dirty="0">
              <a:latin typeface="Segoe UI" panose="020B0502040204020203" pitchFamily="34" charset="0"/>
              <a:cs typeface="Segoe UI" panose="020B0502040204020203" pitchFamily="34" charset="0"/>
            </a:endParaRPr>
          </a:p>
          <a:p>
            <a:endParaRPr lang="nl-BE" sz="2400" b="1" dirty="0">
              <a:latin typeface="Segoe UI" panose="020B0502040204020203" pitchFamily="34" charset="0"/>
              <a:cs typeface="Segoe UI" panose="020B0502040204020203" pitchFamily="34" charset="0"/>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tangle 8">
            <a:extLst>
              <a:ext uri="{FF2B5EF4-FFF2-40B4-BE49-F238E27FC236}">
                <a16:creationId xmlns:a16="http://schemas.microsoft.com/office/drawing/2014/main" id="{B99ABE96-44A9-4442-B941-8585146BC361}"/>
              </a:ext>
            </a:extLst>
          </p:cNvPr>
          <p:cNvSpPr/>
          <p:nvPr/>
        </p:nvSpPr>
        <p:spPr>
          <a:xfrm>
            <a:off x="711464" y="1823682"/>
            <a:ext cx="7133231" cy="3477875"/>
          </a:xfrm>
          <a:prstGeom prst="rect">
            <a:avLst/>
          </a:prstGeom>
          <a:solidFill>
            <a:srgbClr val="0097A1"/>
          </a:solidFill>
        </p:spPr>
        <p:txBody>
          <a:bodyPr wrap="square">
            <a:spAutoFit/>
          </a:bodyPr>
          <a:lstStyle/>
          <a:p>
            <a:pPr marL="342900" indent="-342900">
              <a:spcAft>
                <a:spcPts val="1200"/>
              </a:spcAft>
              <a:buFont typeface="+mj-lt"/>
              <a:buAutoNum type="arabicPeriod"/>
            </a:pPr>
            <a:r>
              <a:rPr lang="nl-NL" dirty="0">
                <a:solidFill>
                  <a:schemeClr val="bg1"/>
                </a:solidFill>
                <a:latin typeface="Segoe UI" panose="020B0502040204020203" pitchFamily="34" charset="0"/>
                <a:cs typeface="Segoe UI" panose="020B0502040204020203" pitchFamily="34" charset="0"/>
              </a:rPr>
              <a:t>Vorm groepjes van drie cursisten.</a:t>
            </a:r>
          </a:p>
          <a:p>
            <a:pPr marL="342900" indent="-342900">
              <a:spcAft>
                <a:spcPts val="1200"/>
              </a:spcAft>
              <a:buFont typeface="+mj-lt"/>
              <a:buAutoNum type="arabicPeriod"/>
            </a:pPr>
            <a:r>
              <a:rPr lang="nl-NL" dirty="0">
                <a:solidFill>
                  <a:schemeClr val="bg1"/>
                </a:solidFill>
                <a:latin typeface="Segoe UI" panose="020B0502040204020203" pitchFamily="34" charset="0"/>
                <a:cs typeface="Segoe UI" panose="020B0502040204020203" pitchFamily="34" charset="0"/>
              </a:rPr>
              <a:t>Neem de drie identiteitsfiches (slides 4-5-6) en probeer ze samen in te vullen, op basis van wat jullie al weten over die topsporters.</a:t>
            </a:r>
          </a:p>
          <a:p>
            <a:pPr marL="342900" indent="-342900">
              <a:spcAft>
                <a:spcPts val="1200"/>
              </a:spcAft>
              <a:buFont typeface="+mj-lt"/>
              <a:buAutoNum type="arabicPeriod"/>
            </a:pPr>
            <a:r>
              <a:rPr lang="nl-NL" dirty="0">
                <a:solidFill>
                  <a:schemeClr val="bg1"/>
                </a:solidFill>
                <a:latin typeface="Segoe UI" panose="020B0502040204020203" pitchFamily="34" charset="0"/>
                <a:cs typeface="Segoe UI" panose="020B0502040204020203" pitchFamily="34" charset="0"/>
              </a:rPr>
              <a:t>Neem de drie teksten (slides 7-8-9).</a:t>
            </a:r>
          </a:p>
          <a:p>
            <a:pPr marL="342900" indent="-342900">
              <a:spcAft>
                <a:spcPts val="1200"/>
              </a:spcAft>
              <a:buFont typeface="+mj-lt"/>
              <a:buAutoNum type="arabicPeriod"/>
            </a:pPr>
            <a:r>
              <a:rPr lang="nl-NL" dirty="0">
                <a:solidFill>
                  <a:schemeClr val="bg1"/>
                </a:solidFill>
                <a:latin typeface="Segoe UI" panose="020B0502040204020203" pitchFamily="34" charset="0"/>
                <a:cs typeface="Segoe UI" panose="020B0502040204020203" pitchFamily="34" charset="0"/>
              </a:rPr>
              <a:t>Iedereen leest één tekst en vult de identiteitsfiche in met de antwoorden die in de tekst staan. </a:t>
            </a:r>
          </a:p>
          <a:p>
            <a:pPr marL="342900" indent="-342900">
              <a:spcAft>
                <a:spcPts val="1200"/>
              </a:spcAft>
              <a:buFont typeface="+mj-lt"/>
              <a:buAutoNum type="arabicPeriod"/>
            </a:pPr>
            <a:r>
              <a:rPr lang="nl-NL" dirty="0">
                <a:solidFill>
                  <a:schemeClr val="bg1"/>
                </a:solidFill>
                <a:latin typeface="Segoe UI" panose="020B0502040204020203" pitchFamily="34" charset="0"/>
                <a:cs typeface="Segoe UI" panose="020B0502040204020203" pitchFamily="34" charset="0"/>
              </a:rPr>
              <a:t>Jullie wisselen daarna de teksten en fiches uit. De andere cursist leest de tekst en controleert of de antwoorden in de fiches correct zijn.  (A controleert voor B, B controleert voor C, C controleert voor A).</a:t>
            </a:r>
          </a:p>
        </p:txBody>
      </p:sp>
      <p:sp>
        <p:nvSpPr>
          <p:cNvPr id="2" name="ZoneTexte 1">
            <a:extLst>
              <a:ext uri="{FF2B5EF4-FFF2-40B4-BE49-F238E27FC236}">
                <a16:creationId xmlns:a16="http://schemas.microsoft.com/office/drawing/2014/main" id="{103ADEDA-6AB1-418D-ACE4-ACF3543D9A2F}"/>
              </a:ext>
            </a:extLst>
          </p:cNvPr>
          <p:cNvSpPr txBox="1"/>
          <p:nvPr/>
        </p:nvSpPr>
        <p:spPr>
          <a:xfrm>
            <a:off x="711464" y="5727056"/>
            <a:ext cx="3945379" cy="1661993"/>
          </a:xfrm>
          <a:prstGeom prst="rect">
            <a:avLst/>
          </a:prstGeom>
          <a:solidFill>
            <a:srgbClr val="D6FEFE"/>
          </a:solidFill>
          <a:ln>
            <a:solidFill>
              <a:schemeClr val="bg1">
                <a:lumMod val="65000"/>
              </a:schemeClr>
            </a:solidFill>
          </a:ln>
        </p:spPr>
        <p:txBody>
          <a:bodyPr wrap="square" rtlCol="0">
            <a:spAutoFit/>
          </a:bodyPr>
          <a:lstStyle/>
          <a:p>
            <a:r>
              <a:rPr lang="nl-NL" b="1" dirty="0"/>
              <a:t>Differentiatie:</a:t>
            </a:r>
          </a:p>
          <a:p>
            <a:endParaRPr lang="nl-NL" sz="1000" dirty="0"/>
          </a:p>
          <a:p>
            <a:r>
              <a:rPr lang="nl-NL" dirty="0"/>
              <a:t>Voor cursisten met een hoger niveau: ze kunnen de tekst aandachtig lezen en daarna de fiche invullen zonder naar de tekst te kijken. </a:t>
            </a:r>
          </a:p>
        </p:txBody>
      </p:sp>
      <p:pic>
        <p:nvPicPr>
          <p:cNvPr id="11" name="Picture 44" descr="A picture containing light&#10;&#10;Description automatically generated">
            <a:extLst>
              <a:ext uri="{FF2B5EF4-FFF2-40B4-BE49-F238E27FC236}">
                <a16:creationId xmlns:a16="http://schemas.microsoft.com/office/drawing/2014/main" id="{C4E573F8-43A3-46D8-A37B-59C0CC7166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114" t="21415" r="18713" b="34942"/>
          <a:stretch/>
        </p:blipFill>
        <p:spPr>
          <a:xfrm rot="20505380">
            <a:off x="3563621" y="5590112"/>
            <a:ext cx="588587" cy="601265"/>
          </a:xfrm>
          <a:prstGeom prst="rect">
            <a:avLst/>
          </a:prstGeom>
        </p:spPr>
      </p:pic>
      <p:sp>
        <p:nvSpPr>
          <p:cNvPr id="4" name="ZoneTexte 3">
            <a:extLst>
              <a:ext uri="{FF2B5EF4-FFF2-40B4-BE49-F238E27FC236}">
                <a16:creationId xmlns:a16="http://schemas.microsoft.com/office/drawing/2014/main" id="{26E27C24-7174-44A3-B7E8-EFD1462A70C1}"/>
              </a:ext>
            </a:extLst>
          </p:cNvPr>
          <p:cNvSpPr txBox="1"/>
          <p:nvPr/>
        </p:nvSpPr>
        <p:spPr>
          <a:xfrm>
            <a:off x="2514600" y="7672321"/>
            <a:ext cx="5463445" cy="1661993"/>
          </a:xfrm>
          <a:prstGeom prst="rect">
            <a:avLst/>
          </a:prstGeom>
          <a:solidFill>
            <a:srgbClr val="C8DBC3"/>
          </a:solidFill>
          <a:ln>
            <a:solidFill>
              <a:schemeClr val="bg1">
                <a:lumMod val="65000"/>
              </a:schemeClr>
            </a:solidFill>
          </a:ln>
        </p:spPr>
        <p:txBody>
          <a:bodyPr wrap="square" rtlCol="0">
            <a:spAutoFit/>
          </a:bodyPr>
          <a:lstStyle/>
          <a:p>
            <a:r>
              <a:rPr lang="nl-NL" b="1" dirty="0"/>
              <a:t>Extra oefening – grammatica &amp; spreken:</a:t>
            </a:r>
          </a:p>
          <a:p>
            <a:endParaRPr lang="nl-NL" sz="1050" b="1" dirty="0"/>
          </a:p>
          <a:p>
            <a:r>
              <a:rPr lang="nl-NL" dirty="0"/>
              <a:t>Na het invullen van de fiches kunnen de cursisten de drie topsporters vergelijken. Ze gebruiken daarvoor de comparatief en de superlatief. (Vb. </a:t>
            </a:r>
            <a:r>
              <a:rPr lang="nl-NL" i="1" dirty="0"/>
              <a:t>Nina is groter dan Remco, </a:t>
            </a:r>
            <a:r>
              <a:rPr lang="nl-NL" i="1" dirty="0" err="1"/>
              <a:t>Bashir</a:t>
            </a:r>
            <a:r>
              <a:rPr lang="nl-NL" i="1" dirty="0"/>
              <a:t> is de grootste).</a:t>
            </a:r>
          </a:p>
        </p:txBody>
      </p:sp>
      <p:pic>
        <p:nvPicPr>
          <p:cNvPr id="13" name="Picture 44" descr="A picture containing light&#10;&#10;Description automatically generated">
            <a:extLst>
              <a:ext uri="{FF2B5EF4-FFF2-40B4-BE49-F238E27FC236}">
                <a16:creationId xmlns:a16="http://schemas.microsoft.com/office/drawing/2014/main" id="{A9479A1A-2EE0-4D3C-A380-8AD46A2AB95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114" t="21415" r="18713" b="34942"/>
          <a:stretch/>
        </p:blipFill>
        <p:spPr>
          <a:xfrm rot="20505380">
            <a:off x="7176785" y="7503253"/>
            <a:ext cx="588587" cy="601265"/>
          </a:xfrm>
          <a:prstGeom prst="rect">
            <a:avLst/>
          </a:prstGeom>
        </p:spPr>
      </p:pic>
    </p:spTree>
    <p:extLst>
      <p:ext uri="{BB962C8B-B14F-4D97-AF65-F5344CB8AC3E}">
        <p14:creationId xmlns:p14="http://schemas.microsoft.com/office/powerpoint/2010/main" val="1908413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6954327" cy="86197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728942" y="737405"/>
            <a:ext cx="423460" cy="707886"/>
          </a:xfrm>
          <a:prstGeom prst="rect">
            <a:avLst/>
          </a:prstGeom>
          <a:noFill/>
        </p:spPr>
        <p:txBody>
          <a:bodyPr wrap="square" rtlCol="0">
            <a:spAutoFit/>
          </a:bodyPr>
          <a:lstStyle/>
          <a:p>
            <a:r>
              <a:rPr lang="nl-BE" sz="4000" dirty="0">
                <a:solidFill>
                  <a:schemeClr val="bg1"/>
                </a:solidFill>
              </a:rPr>
              <a:t>2</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Image 8">
            <a:extLst>
              <a:ext uri="{FF2B5EF4-FFF2-40B4-BE49-F238E27FC236}">
                <a16:creationId xmlns:a16="http://schemas.microsoft.com/office/drawing/2014/main" id="{17A88DFF-F4F4-496E-B170-D1EB8F41F9B3}"/>
              </a:ext>
            </a:extLst>
          </p:cNvPr>
          <p:cNvPicPr/>
          <p:nvPr/>
        </p:nvPicPr>
        <p:blipFill rotWithShape="1">
          <a:blip r:embed="rId2"/>
          <a:srcRect l="12788" t="34111" r="58162" b="23251"/>
          <a:stretch/>
        </p:blipFill>
        <p:spPr bwMode="auto">
          <a:xfrm>
            <a:off x="2695610" y="1853867"/>
            <a:ext cx="3057007" cy="23498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11" name="TextBox 17">
            <a:extLst>
              <a:ext uri="{FF2B5EF4-FFF2-40B4-BE49-F238E27FC236}">
                <a16:creationId xmlns:a16="http://schemas.microsoft.com/office/drawing/2014/main" id="{40503AB2-316F-495C-A500-ABFE1B2FE393}"/>
              </a:ext>
            </a:extLst>
          </p:cNvPr>
          <p:cNvSpPr txBox="1"/>
          <p:nvPr/>
        </p:nvSpPr>
        <p:spPr>
          <a:xfrm>
            <a:off x="1376226" y="693760"/>
            <a:ext cx="6013396" cy="1200329"/>
          </a:xfrm>
          <a:prstGeom prst="rect">
            <a:avLst/>
          </a:prstGeom>
          <a:noFill/>
          <a:ln>
            <a:noFill/>
          </a:ln>
        </p:spPr>
        <p:txBody>
          <a:bodyPr wrap="square" rtlCol="0">
            <a:spAutoFit/>
          </a:bodyPr>
          <a:lstStyle/>
          <a:p>
            <a:r>
              <a:rPr lang="fr-FR" sz="2400" b="1" dirty="0">
                <a:latin typeface="Segoe UI" panose="020B0502040204020203" pitchFamily="34" charset="0"/>
                <a:cs typeface="Segoe UI" panose="020B0502040204020203" pitchFamily="34" charset="0"/>
              </a:rPr>
              <a:t>LEZEN</a:t>
            </a:r>
          </a:p>
          <a:p>
            <a:r>
              <a:rPr lang="fr-FR" sz="2400" b="1" dirty="0" err="1">
                <a:latin typeface="Segoe UI" panose="020B0502040204020203" pitchFamily="34" charset="0"/>
                <a:cs typeface="Segoe UI" panose="020B0502040204020203" pitchFamily="34" charset="0"/>
              </a:rPr>
              <a:t>Drie</a:t>
            </a:r>
            <a:r>
              <a:rPr lang="fr-FR" sz="2400" b="1" dirty="0">
                <a:latin typeface="Segoe UI" panose="020B0502040204020203" pitchFamily="34" charset="0"/>
                <a:cs typeface="Segoe UI" panose="020B0502040204020203" pitchFamily="34" charset="0"/>
              </a:rPr>
              <a:t> </a:t>
            </a:r>
            <a:r>
              <a:rPr lang="fr-FR" sz="2400" b="1" dirty="0" err="1">
                <a:latin typeface="Segoe UI" panose="020B0502040204020203" pitchFamily="34" charset="0"/>
                <a:cs typeface="Segoe UI" panose="020B0502040204020203" pitchFamily="34" charset="0"/>
              </a:rPr>
              <a:t>Belgische</a:t>
            </a:r>
            <a:r>
              <a:rPr lang="fr-FR" sz="2400" b="1" dirty="0">
                <a:latin typeface="Segoe UI" panose="020B0502040204020203" pitchFamily="34" charset="0"/>
                <a:cs typeface="Segoe UI" panose="020B0502040204020203" pitchFamily="34" charset="0"/>
              </a:rPr>
              <a:t> </a:t>
            </a:r>
            <a:r>
              <a:rPr lang="fr-FR" sz="2400" b="1" dirty="0" err="1">
                <a:latin typeface="Segoe UI" panose="020B0502040204020203" pitchFamily="34" charset="0"/>
                <a:cs typeface="Segoe UI" panose="020B0502040204020203" pitchFamily="34" charset="0"/>
              </a:rPr>
              <a:t>topsporters</a:t>
            </a:r>
            <a:endParaRPr lang="nl-BE" sz="2400" b="1" dirty="0">
              <a:latin typeface="Segoe UI" panose="020B0502040204020203" pitchFamily="34" charset="0"/>
              <a:cs typeface="Segoe UI" panose="020B0502040204020203" pitchFamily="34" charset="0"/>
            </a:endParaRPr>
          </a:p>
          <a:p>
            <a:endParaRPr lang="nl-BE" sz="2400" b="1" dirty="0">
              <a:latin typeface="Segoe UI" panose="020B0502040204020203" pitchFamily="34" charset="0"/>
              <a:cs typeface="Segoe UI" panose="020B0502040204020203" pitchFamily="34" charset="0"/>
            </a:endParaRPr>
          </a:p>
        </p:txBody>
      </p:sp>
      <p:graphicFrame>
        <p:nvGraphicFramePr>
          <p:cNvPr id="10" name="Tableau 9">
            <a:extLst>
              <a:ext uri="{FF2B5EF4-FFF2-40B4-BE49-F238E27FC236}">
                <a16:creationId xmlns:a16="http://schemas.microsoft.com/office/drawing/2014/main" id="{E85DFDCE-F96C-470B-8EFB-9AE48CB92C20}"/>
              </a:ext>
            </a:extLst>
          </p:cNvPr>
          <p:cNvGraphicFramePr>
            <a:graphicFrameLocks noGrp="1"/>
          </p:cNvGraphicFramePr>
          <p:nvPr>
            <p:extLst>
              <p:ext uri="{D42A27DB-BD31-4B8C-83A1-F6EECF244321}">
                <p14:modId xmlns:p14="http://schemas.microsoft.com/office/powerpoint/2010/main" val="2689707302"/>
              </p:ext>
            </p:extLst>
          </p:nvPr>
        </p:nvGraphicFramePr>
        <p:xfrm>
          <a:off x="836171" y="4422885"/>
          <a:ext cx="6954328" cy="4795343"/>
        </p:xfrm>
        <a:graphic>
          <a:graphicData uri="http://schemas.openxmlformats.org/drawingml/2006/table">
            <a:tbl>
              <a:tblPr firstRow="1" bandRow="1">
                <a:tableStyleId>{5C22544A-7EE6-4342-B048-85BDC9FD1C3A}</a:tableStyleId>
              </a:tblPr>
              <a:tblGrid>
                <a:gridCol w="3316729">
                  <a:extLst>
                    <a:ext uri="{9D8B030D-6E8A-4147-A177-3AD203B41FA5}">
                      <a16:colId xmlns:a16="http://schemas.microsoft.com/office/drawing/2014/main" val="3587405900"/>
                    </a:ext>
                  </a:extLst>
                </a:gridCol>
                <a:gridCol w="3637599">
                  <a:extLst>
                    <a:ext uri="{9D8B030D-6E8A-4147-A177-3AD203B41FA5}">
                      <a16:colId xmlns:a16="http://schemas.microsoft.com/office/drawing/2014/main" val="1770142945"/>
                    </a:ext>
                  </a:extLst>
                </a:gridCol>
              </a:tblGrid>
              <a:tr h="522191">
                <a:tc gridSpan="2">
                  <a:txBody>
                    <a:bodyPr/>
                    <a:lstStyle/>
                    <a:p>
                      <a:r>
                        <a:rPr lang="fr-FR" sz="2000" b="1" i="0" dirty="0">
                          <a:solidFill>
                            <a:srgbClr val="0097A1"/>
                          </a:solidFill>
                        </a:rPr>
                        <a:t>Naam: </a:t>
                      </a:r>
                      <a:endParaRPr lang="nl-NL" sz="2000" b="1" i="0" dirty="0">
                        <a:solidFill>
                          <a:srgbClr val="0097A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hMerge="1">
                  <a:txBody>
                    <a:bodyPr/>
                    <a:lstStyle/>
                    <a:p>
                      <a:endParaRPr lang="nl-NL" dirty="0"/>
                    </a:p>
                  </a:txBody>
                  <a:tcPr/>
                </a:tc>
                <a:extLst>
                  <a:ext uri="{0D108BD9-81ED-4DB2-BD59-A6C34878D82A}">
                    <a16:rowId xmlns:a16="http://schemas.microsoft.com/office/drawing/2014/main" val="3030024986"/>
                  </a:ext>
                </a:extLst>
              </a:tr>
              <a:tr h="488718">
                <a:tc>
                  <a:txBody>
                    <a:bodyPr/>
                    <a:lstStyle/>
                    <a:p>
                      <a:r>
                        <a:rPr lang="fr-FR" dirty="0"/>
                        <a:t>Discipline</a:t>
                      </a:r>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extLst>
                  <a:ext uri="{0D108BD9-81ED-4DB2-BD59-A6C34878D82A}">
                    <a16:rowId xmlns:a16="http://schemas.microsoft.com/office/drawing/2014/main" val="1807137125"/>
                  </a:ext>
                </a:extLst>
              </a:tr>
              <a:tr h="488718">
                <a:tc>
                  <a:txBody>
                    <a:bodyPr/>
                    <a:lstStyle/>
                    <a:p>
                      <a:pPr marL="0" marR="0" lvl="0" indent="0" algn="l" defTabSz="864108" rtl="0" eaLnBrk="1" fontAlgn="auto" latinLnBrk="0" hangingPunct="1">
                        <a:lnSpc>
                          <a:spcPct val="100000"/>
                        </a:lnSpc>
                        <a:spcBef>
                          <a:spcPts val="0"/>
                        </a:spcBef>
                        <a:spcAft>
                          <a:spcPts val="0"/>
                        </a:spcAft>
                        <a:buClrTx/>
                        <a:buSzTx/>
                        <a:buFontTx/>
                        <a:buNone/>
                        <a:tabLst/>
                        <a:defRPr/>
                      </a:pPr>
                      <a:r>
                        <a:rPr lang="fr-FR" dirty="0" err="1"/>
                        <a:t>Geboortedatum</a:t>
                      </a:r>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extLst>
                  <a:ext uri="{0D108BD9-81ED-4DB2-BD59-A6C34878D82A}">
                    <a16:rowId xmlns:a16="http://schemas.microsoft.com/office/drawing/2014/main" val="4091755623"/>
                  </a:ext>
                </a:extLst>
              </a:tr>
              <a:tr h="488718">
                <a:tc>
                  <a:txBody>
                    <a:bodyPr/>
                    <a:lstStyle/>
                    <a:p>
                      <a:r>
                        <a:rPr lang="fr-FR" dirty="0" err="1"/>
                        <a:t>Geboorteplaats</a:t>
                      </a:r>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extLst>
                  <a:ext uri="{0D108BD9-81ED-4DB2-BD59-A6C34878D82A}">
                    <a16:rowId xmlns:a16="http://schemas.microsoft.com/office/drawing/2014/main" val="2944887820"/>
                  </a:ext>
                </a:extLst>
              </a:tr>
              <a:tr h="488718">
                <a:tc>
                  <a:txBody>
                    <a:bodyPr/>
                    <a:lstStyle/>
                    <a:p>
                      <a:r>
                        <a:rPr lang="fr-FR" dirty="0" err="1"/>
                        <a:t>Huidige</a:t>
                      </a:r>
                      <a:r>
                        <a:rPr lang="fr-FR" dirty="0"/>
                        <a:t> </a:t>
                      </a:r>
                      <a:r>
                        <a:rPr lang="fr-FR" dirty="0" err="1"/>
                        <a:t>woonplaats</a:t>
                      </a:r>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extLst>
                  <a:ext uri="{0D108BD9-81ED-4DB2-BD59-A6C34878D82A}">
                    <a16:rowId xmlns:a16="http://schemas.microsoft.com/office/drawing/2014/main" val="2011546514"/>
                  </a:ext>
                </a:extLst>
              </a:tr>
              <a:tr h="488718">
                <a:tc>
                  <a:txBody>
                    <a:bodyPr/>
                    <a:lstStyle/>
                    <a:p>
                      <a:r>
                        <a:rPr lang="fr-FR" dirty="0" err="1"/>
                        <a:t>Lengte</a:t>
                      </a:r>
                      <a:r>
                        <a:rPr lang="fr-FR" dirty="0"/>
                        <a:t>, </a:t>
                      </a:r>
                      <a:r>
                        <a:rPr lang="fr-FR" dirty="0" err="1"/>
                        <a:t>gewicht</a:t>
                      </a:r>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extLst>
                  <a:ext uri="{0D108BD9-81ED-4DB2-BD59-A6C34878D82A}">
                    <a16:rowId xmlns:a16="http://schemas.microsoft.com/office/drawing/2014/main" val="1740450321"/>
                  </a:ext>
                </a:extLst>
              </a:tr>
              <a:tr h="517084">
                <a:tc>
                  <a:txBody>
                    <a:bodyPr/>
                    <a:lstStyle/>
                    <a:p>
                      <a:r>
                        <a:rPr lang="fr-FR" dirty="0" err="1"/>
                        <a:t>Olympisch</a:t>
                      </a:r>
                      <a:r>
                        <a:rPr lang="fr-FR" dirty="0"/>
                        <a:t> </a:t>
                      </a:r>
                      <a:r>
                        <a:rPr lang="fr-FR" dirty="0" err="1"/>
                        <a:t>kampioen</a:t>
                      </a:r>
                      <a:r>
                        <a:rPr lang="fr-FR" dirty="0"/>
                        <a:t>? </a:t>
                      </a:r>
                      <a:r>
                        <a:rPr lang="fr-FR" dirty="0" err="1"/>
                        <a:t>Wanneer</a:t>
                      </a:r>
                      <a:r>
                        <a:rPr lang="fr-FR" dirty="0"/>
                        <a:t>?</a:t>
                      </a:r>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a:txBody>
                    <a:bodyPr/>
                    <a:lstStyle/>
                    <a:p>
                      <a:endParaRPr lang="fr-FR" dirty="0"/>
                    </a:p>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extLst>
                  <a:ext uri="{0D108BD9-81ED-4DB2-BD59-A6C34878D82A}">
                    <a16:rowId xmlns:a16="http://schemas.microsoft.com/office/drawing/2014/main" val="3397134407"/>
                  </a:ext>
                </a:extLst>
              </a:tr>
              <a:tr h="0">
                <a:tc>
                  <a:txBody>
                    <a:bodyPr/>
                    <a:lstStyle/>
                    <a:p>
                      <a:r>
                        <a:rPr lang="fr-FR" dirty="0" err="1"/>
                        <a:t>Europees</a:t>
                      </a:r>
                      <a:r>
                        <a:rPr lang="fr-FR" dirty="0"/>
                        <a:t> </a:t>
                      </a:r>
                      <a:r>
                        <a:rPr lang="fr-FR" dirty="0" err="1"/>
                        <a:t>kampioen</a:t>
                      </a:r>
                      <a:r>
                        <a:rPr lang="fr-FR" dirty="0"/>
                        <a:t>? </a:t>
                      </a:r>
                      <a:r>
                        <a:rPr lang="fr-FR" dirty="0" err="1"/>
                        <a:t>Wanneer</a:t>
                      </a:r>
                      <a:r>
                        <a:rPr lang="fr-FR" dirty="0"/>
                        <a:t>?</a:t>
                      </a:r>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a:txBody>
                    <a:bodyPr/>
                    <a:lstStyle/>
                    <a:p>
                      <a:endParaRPr lang="fr-FR" dirty="0"/>
                    </a:p>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extLst>
                  <a:ext uri="{0D108BD9-81ED-4DB2-BD59-A6C34878D82A}">
                    <a16:rowId xmlns:a16="http://schemas.microsoft.com/office/drawing/2014/main" val="321645939"/>
                  </a:ext>
                </a:extLst>
              </a:tr>
              <a:tr h="434531">
                <a:tc>
                  <a:txBody>
                    <a:bodyPr/>
                    <a:lstStyle/>
                    <a:p>
                      <a:r>
                        <a:rPr lang="fr-FR" dirty="0" err="1"/>
                        <a:t>Wereldkampioen</a:t>
                      </a:r>
                      <a:r>
                        <a:rPr lang="fr-FR" dirty="0"/>
                        <a:t>? </a:t>
                      </a:r>
                      <a:r>
                        <a:rPr lang="fr-FR" dirty="0" err="1"/>
                        <a:t>Wanneer</a:t>
                      </a:r>
                      <a:r>
                        <a:rPr lang="fr-FR" dirty="0"/>
                        <a:t>?</a:t>
                      </a:r>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a:txBody>
                    <a:bodyPr/>
                    <a:lstStyle/>
                    <a:p>
                      <a:endParaRPr lang="fr-FR" dirty="0"/>
                    </a:p>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extLst>
                  <a:ext uri="{0D108BD9-81ED-4DB2-BD59-A6C34878D82A}">
                    <a16:rowId xmlns:a16="http://schemas.microsoft.com/office/drawing/2014/main" val="448314933"/>
                  </a:ext>
                </a:extLst>
              </a:tr>
            </a:tbl>
          </a:graphicData>
        </a:graphic>
      </p:graphicFrame>
    </p:spTree>
    <p:extLst>
      <p:ext uri="{BB962C8B-B14F-4D97-AF65-F5344CB8AC3E}">
        <p14:creationId xmlns:p14="http://schemas.microsoft.com/office/powerpoint/2010/main" val="3173181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6954327" cy="86197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728942" y="737405"/>
            <a:ext cx="423460" cy="707886"/>
          </a:xfrm>
          <a:prstGeom prst="rect">
            <a:avLst/>
          </a:prstGeom>
          <a:noFill/>
        </p:spPr>
        <p:txBody>
          <a:bodyPr wrap="square" rtlCol="0">
            <a:spAutoFit/>
          </a:bodyPr>
          <a:lstStyle/>
          <a:p>
            <a:r>
              <a:rPr lang="nl-BE" sz="4000" dirty="0">
                <a:solidFill>
                  <a:schemeClr val="bg1"/>
                </a:solidFill>
              </a:rPr>
              <a:t>2</a:t>
            </a:r>
          </a:p>
        </p:txBody>
      </p:sp>
      <p:sp>
        <p:nvSpPr>
          <p:cNvPr id="18" name="TextBox 17">
            <a:extLst>
              <a:ext uri="{FF2B5EF4-FFF2-40B4-BE49-F238E27FC236}">
                <a16:creationId xmlns:a16="http://schemas.microsoft.com/office/drawing/2014/main" id="{0BBC98E6-562B-4DC4-81A5-86F63266416A}"/>
              </a:ext>
            </a:extLst>
          </p:cNvPr>
          <p:cNvSpPr txBox="1"/>
          <p:nvPr/>
        </p:nvSpPr>
        <p:spPr>
          <a:xfrm>
            <a:off x="1376226" y="693760"/>
            <a:ext cx="6013396" cy="1200329"/>
          </a:xfrm>
          <a:prstGeom prst="rect">
            <a:avLst/>
          </a:prstGeom>
          <a:noFill/>
          <a:ln>
            <a:noFill/>
          </a:ln>
        </p:spPr>
        <p:txBody>
          <a:bodyPr wrap="square" rtlCol="0">
            <a:spAutoFit/>
          </a:bodyPr>
          <a:lstStyle/>
          <a:p>
            <a:r>
              <a:rPr lang="fr-FR" sz="2400" b="1" dirty="0">
                <a:latin typeface="Segoe UI" panose="020B0502040204020203" pitchFamily="34" charset="0"/>
                <a:cs typeface="Segoe UI" panose="020B0502040204020203" pitchFamily="34" charset="0"/>
              </a:rPr>
              <a:t>LEZEN</a:t>
            </a:r>
          </a:p>
          <a:p>
            <a:r>
              <a:rPr lang="fr-FR" sz="2400" b="1" dirty="0" err="1">
                <a:latin typeface="Segoe UI" panose="020B0502040204020203" pitchFamily="34" charset="0"/>
                <a:cs typeface="Segoe UI" panose="020B0502040204020203" pitchFamily="34" charset="0"/>
              </a:rPr>
              <a:t>Drie</a:t>
            </a:r>
            <a:r>
              <a:rPr lang="fr-FR" sz="2400" b="1" dirty="0">
                <a:latin typeface="Segoe UI" panose="020B0502040204020203" pitchFamily="34" charset="0"/>
                <a:cs typeface="Segoe UI" panose="020B0502040204020203" pitchFamily="34" charset="0"/>
              </a:rPr>
              <a:t> </a:t>
            </a:r>
            <a:r>
              <a:rPr lang="fr-FR" sz="2400" b="1" dirty="0" err="1">
                <a:latin typeface="Segoe UI" panose="020B0502040204020203" pitchFamily="34" charset="0"/>
                <a:cs typeface="Segoe UI" panose="020B0502040204020203" pitchFamily="34" charset="0"/>
              </a:rPr>
              <a:t>Belgische</a:t>
            </a:r>
            <a:r>
              <a:rPr lang="fr-FR" sz="2400" b="1" dirty="0">
                <a:latin typeface="Segoe UI" panose="020B0502040204020203" pitchFamily="34" charset="0"/>
                <a:cs typeface="Segoe UI" panose="020B0502040204020203" pitchFamily="34" charset="0"/>
              </a:rPr>
              <a:t> </a:t>
            </a:r>
            <a:r>
              <a:rPr lang="fr-FR" sz="2400" b="1" dirty="0" err="1">
                <a:latin typeface="Segoe UI" panose="020B0502040204020203" pitchFamily="34" charset="0"/>
                <a:cs typeface="Segoe UI" panose="020B0502040204020203" pitchFamily="34" charset="0"/>
              </a:rPr>
              <a:t>topsporters</a:t>
            </a:r>
            <a:endParaRPr lang="nl-BE" sz="2400" b="1" dirty="0">
              <a:latin typeface="Segoe UI" panose="020B0502040204020203" pitchFamily="34" charset="0"/>
              <a:cs typeface="Segoe UI" panose="020B0502040204020203" pitchFamily="34" charset="0"/>
            </a:endParaRPr>
          </a:p>
          <a:p>
            <a:endParaRPr lang="nl-BE" sz="2400" b="1" dirty="0">
              <a:latin typeface="Segoe UI" panose="020B0502040204020203" pitchFamily="34" charset="0"/>
              <a:cs typeface="Segoe UI" panose="020B0502040204020203" pitchFamily="34" charset="0"/>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3" name="Image 2">
            <a:extLst>
              <a:ext uri="{FF2B5EF4-FFF2-40B4-BE49-F238E27FC236}">
                <a16:creationId xmlns:a16="http://schemas.microsoft.com/office/drawing/2014/main" id="{4901C07B-171C-4899-9C88-03A84B875F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5352" y="1709115"/>
            <a:ext cx="3790053" cy="25271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9" name="Tableau 8">
            <a:extLst>
              <a:ext uri="{FF2B5EF4-FFF2-40B4-BE49-F238E27FC236}">
                <a16:creationId xmlns:a16="http://schemas.microsoft.com/office/drawing/2014/main" id="{8BA35F1D-AA3E-463E-9EC8-DDA9225D394F}"/>
              </a:ext>
            </a:extLst>
          </p:cNvPr>
          <p:cNvGraphicFramePr>
            <a:graphicFrameLocks noGrp="1"/>
          </p:cNvGraphicFramePr>
          <p:nvPr>
            <p:extLst>
              <p:ext uri="{D42A27DB-BD31-4B8C-83A1-F6EECF244321}">
                <p14:modId xmlns:p14="http://schemas.microsoft.com/office/powerpoint/2010/main" val="3925183947"/>
              </p:ext>
            </p:extLst>
          </p:nvPr>
        </p:nvGraphicFramePr>
        <p:xfrm>
          <a:off x="836171" y="4422885"/>
          <a:ext cx="6954328" cy="4795343"/>
        </p:xfrm>
        <a:graphic>
          <a:graphicData uri="http://schemas.openxmlformats.org/drawingml/2006/table">
            <a:tbl>
              <a:tblPr firstRow="1" bandRow="1">
                <a:tableStyleId>{5C22544A-7EE6-4342-B048-85BDC9FD1C3A}</a:tableStyleId>
              </a:tblPr>
              <a:tblGrid>
                <a:gridCol w="3316729">
                  <a:extLst>
                    <a:ext uri="{9D8B030D-6E8A-4147-A177-3AD203B41FA5}">
                      <a16:colId xmlns:a16="http://schemas.microsoft.com/office/drawing/2014/main" val="3587405900"/>
                    </a:ext>
                  </a:extLst>
                </a:gridCol>
                <a:gridCol w="3637599">
                  <a:extLst>
                    <a:ext uri="{9D8B030D-6E8A-4147-A177-3AD203B41FA5}">
                      <a16:colId xmlns:a16="http://schemas.microsoft.com/office/drawing/2014/main" val="1770142945"/>
                    </a:ext>
                  </a:extLst>
                </a:gridCol>
              </a:tblGrid>
              <a:tr h="522191">
                <a:tc gridSpan="2">
                  <a:txBody>
                    <a:bodyPr/>
                    <a:lstStyle/>
                    <a:p>
                      <a:r>
                        <a:rPr lang="fr-FR" sz="2000" b="1" i="0" dirty="0">
                          <a:solidFill>
                            <a:srgbClr val="0097A1"/>
                          </a:solidFill>
                        </a:rPr>
                        <a:t>Naam: </a:t>
                      </a:r>
                      <a:endParaRPr lang="nl-NL" sz="2000" b="1" i="0" dirty="0">
                        <a:solidFill>
                          <a:srgbClr val="0097A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hMerge="1">
                  <a:txBody>
                    <a:bodyPr/>
                    <a:lstStyle/>
                    <a:p>
                      <a:endParaRPr lang="nl-NL" dirty="0"/>
                    </a:p>
                  </a:txBody>
                  <a:tcPr/>
                </a:tc>
                <a:extLst>
                  <a:ext uri="{0D108BD9-81ED-4DB2-BD59-A6C34878D82A}">
                    <a16:rowId xmlns:a16="http://schemas.microsoft.com/office/drawing/2014/main" val="3030024986"/>
                  </a:ext>
                </a:extLst>
              </a:tr>
              <a:tr h="488718">
                <a:tc>
                  <a:txBody>
                    <a:bodyPr/>
                    <a:lstStyle/>
                    <a:p>
                      <a:r>
                        <a:rPr lang="fr-FR" dirty="0"/>
                        <a:t>Discipline</a:t>
                      </a:r>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extLst>
                  <a:ext uri="{0D108BD9-81ED-4DB2-BD59-A6C34878D82A}">
                    <a16:rowId xmlns:a16="http://schemas.microsoft.com/office/drawing/2014/main" val="1807137125"/>
                  </a:ext>
                </a:extLst>
              </a:tr>
              <a:tr h="488718">
                <a:tc>
                  <a:txBody>
                    <a:bodyPr/>
                    <a:lstStyle/>
                    <a:p>
                      <a:pPr marL="0" marR="0" lvl="0" indent="0" algn="l" defTabSz="864108" rtl="0" eaLnBrk="1" fontAlgn="auto" latinLnBrk="0" hangingPunct="1">
                        <a:lnSpc>
                          <a:spcPct val="100000"/>
                        </a:lnSpc>
                        <a:spcBef>
                          <a:spcPts val="0"/>
                        </a:spcBef>
                        <a:spcAft>
                          <a:spcPts val="0"/>
                        </a:spcAft>
                        <a:buClrTx/>
                        <a:buSzTx/>
                        <a:buFontTx/>
                        <a:buNone/>
                        <a:tabLst/>
                        <a:defRPr/>
                      </a:pPr>
                      <a:r>
                        <a:rPr lang="fr-FR" dirty="0" err="1"/>
                        <a:t>Geboortedatum</a:t>
                      </a:r>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extLst>
                  <a:ext uri="{0D108BD9-81ED-4DB2-BD59-A6C34878D82A}">
                    <a16:rowId xmlns:a16="http://schemas.microsoft.com/office/drawing/2014/main" val="4091755623"/>
                  </a:ext>
                </a:extLst>
              </a:tr>
              <a:tr h="488718">
                <a:tc>
                  <a:txBody>
                    <a:bodyPr/>
                    <a:lstStyle/>
                    <a:p>
                      <a:r>
                        <a:rPr lang="fr-FR" dirty="0" err="1"/>
                        <a:t>Geboorteplaats</a:t>
                      </a:r>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extLst>
                  <a:ext uri="{0D108BD9-81ED-4DB2-BD59-A6C34878D82A}">
                    <a16:rowId xmlns:a16="http://schemas.microsoft.com/office/drawing/2014/main" val="2944887820"/>
                  </a:ext>
                </a:extLst>
              </a:tr>
              <a:tr h="488718">
                <a:tc>
                  <a:txBody>
                    <a:bodyPr/>
                    <a:lstStyle/>
                    <a:p>
                      <a:r>
                        <a:rPr lang="fr-FR" dirty="0" err="1"/>
                        <a:t>Huidige</a:t>
                      </a:r>
                      <a:r>
                        <a:rPr lang="fr-FR" dirty="0"/>
                        <a:t> </a:t>
                      </a:r>
                      <a:r>
                        <a:rPr lang="fr-FR" dirty="0" err="1"/>
                        <a:t>woonplaats</a:t>
                      </a:r>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extLst>
                  <a:ext uri="{0D108BD9-81ED-4DB2-BD59-A6C34878D82A}">
                    <a16:rowId xmlns:a16="http://schemas.microsoft.com/office/drawing/2014/main" val="2011546514"/>
                  </a:ext>
                </a:extLst>
              </a:tr>
              <a:tr h="488718">
                <a:tc>
                  <a:txBody>
                    <a:bodyPr/>
                    <a:lstStyle/>
                    <a:p>
                      <a:r>
                        <a:rPr lang="fr-FR" dirty="0" err="1"/>
                        <a:t>Lengte</a:t>
                      </a:r>
                      <a:r>
                        <a:rPr lang="fr-FR" dirty="0"/>
                        <a:t>, </a:t>
                      </a:r>
                      <a:r>
                        <a:rPr lang="fr-FR" dirty="0" err="1"/>
                        <a:t>gewicht</a:t>
                      </a:r>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extLst>
                  <a:ext uri="{0D108BD9-81ED-4DB2-BD59-A6C34878D82A}">
                    <a16:rowId xmlns:a16="http://schemas.microsoft.com/office/drawing/2014/main" val="1740450321"/>
                  </a:ext>
                </a:extLst>
              </a:tr>
              <a:tr h="517084">
                <a:tc>
                  <a:txBody>
                    <a:bodyPr/>
                    <a:lstStyle/>
                    <a:p>
                      <a:r>
                        <a:rPr lang="fr-FR" dirty="0" err="1"/>
                        <a:t>Olympisch</a:t>
                      </a:r>
                      <a:r>
                        <a:rPr lang="fr-FR" dirty="0"/>
                        <a:t> </a:t>
                      </a:r>
                      <a:r>
                        <a:rPr lang="fr-FR" dirty="0" err="1"/>
                        <a:t>kampioen</a:t>
                      </a:r>
                      <a:r>
                        <a:rPr lang="fr-FR" dirty="0"/>
                        <a:t>? </a:t>
                      </a:r>
                      <a:r>
                        <a:rPr lang="fr-FR" dirty="0" err="1"/>
                        <a:t>Wanneer</a:t>
                      </a:r>
                      <a:r>
                        <a:rPr lang="fr-FR" dirty="0"/>
                        <a:t>?</a:t>
                      </a:r>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a:txBody>
                    <a:bodyPr/>
                    <a:lstStyle/>
                    <a:p>
                      <a:endParaRPr lang="fr-FR" dirty="0"/>
                    </a:p>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extLst>
                  <a:ext uri="{0D108BD9-81ED-4DB2-BD59-A6C34878D82A}">
                    <a16:rowId xmlns:a16="http://schemas.microsoft.com/office/drawing/2014/main" val="3397134407"/>
                  </a:ext>
                </a:extLst>
              </a:tr>
              <a:tr h="0">
                <a:tc>
                  <a:txBody>
                    <a:bodyPr/>
                    <a:lstStyle/>
                    <a:p>
                      <a:r>
                        <a:rPr lang="fr-FR" dirty="0" err="1"/>
                        <a:t>Europees</a:t>
                      </a:r>
                      <a:r>
                        <a:rPr lang="fr-FR" dirty="0"/>
                        <a:t> </a:t>
                      </a:r>
                      <a:r>
                        <a:rPr lang="fr-FR" dirty="0" err="1"/>
                        <a:t>kampioen</a:t>
                      </a:r>
                      <a:r>
                        <a:rPr lang="fr-FR" dirty="0"/>
                        <a:t>? </a:t>
                      </a:r>
                      <a:r>
                        <a:rPr lang="fr-FR" dirty="0" err="1"/>
                        <a:t>Wanneer</a:t>
                      </a:r>
                      <a:r>
                        <a:rPr lang="fr-FR" dirty="0"/>
                        <a:t>?</a:t>
                      </a:r>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a:txBody>
                    <a:bodyPr/>
                    <a:lstStyle/>
                    <a:p>
                      <a:endParaRPr lang="fr-FR" dirty="0"/>
                    </a:p>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extLst>
                  <a:ext uri="{0D108BD9-81ED-4DB2-BD59-A6C34878D82A}">
                    <a16:rowId xmlns:a16="http://schemas.microsoft.com/office/drawing/2014/main" val="321645939"/>
                  </a:ext>
                </a:extLst>
              </a:tr>
              <a:tr h="434531">
                <a:tc>
                  <a:txBody>
                    <a:bodyPr/>
                    <a:lstStyle/>
                    <a:p>
                      <a:r>
                        <a:rPr lang="fr-FR" dirty="0" err="1"/>
                        <a:t>Wereldkampioen</a:t>
                      </a:r>
                      <a:r>
                        <a:rPr lang="fr-FR" dirty="0"/>
                        <a:t>? </a:t>
                      </a:r>
                      <a:r>
                        <a:rPr lang="fr-FR" dirty="0" err="1"/>
                        <a:t>Wanneer</a:t>
                      </a:r>
                      <a:r>
                        <a:rPr lang="fr-FR" dirty="0"/>
                        <a:t>?</a:t>
                      </a:r>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a:txBody>
                    <a:bodyPr/>
                    <a:lstStyle/>
                    <a:p>
                      <a:endParaRPr lang="fr-FR" dirty="0"/>
                    </a:p>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extLst>
                  <a:ext uri="{0D108BD9-81ED-4DB2-BD59-A6C34878D82A}">
                    <a16:rowId xmlns:a16="http://schemas.microsoft.com/office/drawing/2014/main" val="448314933"/>
                  </a:ext>
                </a:extLst>
              </a:tr>
            </a:tbl>
          </a:graphicData>
        </a:graphic>
      </p:graphicFrame>
    </p:spTree>
    <p:extLst>
      <p:ext uri="{BB962C8B-B14F-4D97-AF65-F5344CB8AC3E}">
        <p14:creationId xmlns:p14="http://schemas.microsoft.com/office/powerpoint/2010/main" val="1331294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6954327" cy="86197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728942" y="737405"/>
            <a:ext cx="423460" cy="707886"/>
          </a:xfrm>
          <a:prstGeom prst="rect">
            <a:avLst/>
          </a:prstGeom>
          <a:noFill/>
        </p:spPr>
        <p:txBody>
          <a:bodyPr wrap="square" rtlCol="0">
            <a:spAutoFit/>
          </a:bodyPr>
          <a:lstStyle/>
          <a:p>
            <a:r>
              <a:rPr lang="nl-BE" sz="4000" dirty="0">
                <a:solidFill>
                  <a:schemeClr val="bg1"/>
                </a:solidFill>
              </a:rPr>
              <a:t>2</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Image 7">
            <a:extLst>
              <a:ext uri="{FF2B5EF4-FFF2-40B4-BE49-F238E27FC236}">
                <a16:creationId xmlns:a16="http://schemas.microsoft.com/office/drawing/2014/main" id="{C81F5443-C619-4C74-B89E-8FB256B146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9336" y="1671841"/>
            <a:ext cx="4549564" cy="25591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17">
            <a:extLst>
              <a:ext uri="{FF2B5EF4-FFF2-40B4-BE49-F238E27FC236}">
                <a16:creationId xmlns:a16="http://schemas.microsoft.com/office/drawing/2014/main" id="{660A7538-C772-4E4D-945B-E132A72151C7}"/>
              </a:ext>
            </a:extLst>
          </p:cNvPr>
          <p:cNvSpPr txBox="1"/>
          <p:nvPr/>
        </p:nvSpPr>
        <p:spPr>
          <a:xfrm>
            <a:off x="1376226" y="693760"/>
            <a:ext cx="6013396" cy="1200329"/>
          </a:xfrm>
          <a:prstGeom prst="rect">
            <a:avLst/>
          </a:prstGeom>
          <a:noFill/>
          <a:ln>
            <a:noFill/>
          </a:ln>
        </p:spPr>
        <p:txBody>
          <a:bodyPr wrap="square" rtlCol="0">
            <a:spAutoFit/>
          </a:bodyPr>
          <a:lstStyle/>
          <a:p>
            <a:r>
              <a:rPr lang="fr-FR" sz="2400" b="1" dirty="0">
                <a:latin typeface="Segoe UI" panose="020B0502040204020203" pitchFamily="34" charset="0"/>
                <a:cs typeface="Segoe UI" panose="020B0502040204020203" pitchFamily="34" charset="0"/>
              </a:rPr>
              <a:t>LEZEN</a:t>
            </a:r>
          </a:p>
          <a:p>
            <a:r>
              <a:rPr lang="fr-FR" sz="2400" b="1" dirty="0" err="1">
                <a:latin typeface="Segoe UI" panose="020B0502040204020203" pitchFamily="34" charset="0"/>
                <a:cs typeface="Segoe UI" panose="020B0502040204020203" pitchFamily="34" charset="0"/>
              </a:rPr>
              <a:t>Drie</a:t>
            </a:r>
            <a:r>
              <a:rPr lang="fr-FR" sz="2400" b="1" dirty="0">
                <a:latin typeface="Segoe UI" panose="020B0502040204020203" pitchFamily="34" charset="0"/>
                <a:cs typeface="Segoe UI" panose="020B0502040204020203" pitchFamily="34" charset="0"/>
              </a:rPr>
              <a:t> </a:t>
            </a:r>
            <a:r>
              <a:rPr lang="fr-FR" sz="2400" b="1" dirty="0" err="1">
                <a:latin typeface="Segoe UI" panose="020B0502040204020203" pitchFamily="34" charset="0"/>
                <a:cs typeface="Segoe UI" panose="020B0502040204020203" pitchFamily="34" charset="0"/>
              </a:rPr>
              <a:t>Belgische</a:t>
            </a:r>
            <a:r>
              <a:rPr lang="fr-FR" sz="2400" b="1" dirty="0">
                <a:latin typeface="Segoe UI" panose="020B0502040204020203" pitchFamily="34" charset="0"/>
                <a:cs typeface="Segoe UI" panose="020B0502040204020203" pitchFamily="34" charset="0"/>
              </a:rPr>
              <a:t> </a:t>
            </a:r>
            <a:r>
              <a:rPr lang="fr-FR" sz="2400" b="1" dirty="0" err="1">
                <a:latin typeface="Segoe UI" panose="020B0502040204020203" pitchFamily="34" charset="0"/>
                <a:cs typeface="Segoe UI" panose="020B0502040204020203" pitchFamily="34" charset="0"/>
              </a:rPr>
              <a:t>topsporters</a:t>
            </a:r>
            <a:endParaRPr lang="nl-BE" sz="2400" b="1" dirty="0">
              <a:latin typeface="Segoe UI" panose="020B0502040204020203" pitchFamily="34" charset="0"/>
              <a:cs typeface="Segoe UI" panose="020B0502040204020203" pitchFamily="34" charset="0"/>
            </a:endParaRPr>
          </a:p>
          <a:p>
            <a:endParaRPr lang="nl-BE" sz="2400" b="1" dirty="0">
              <a:latin typeface="Segoe UI" panose="020B0502040204020203" pitchFamily="34" charset="0"/>
              <a:cs typeface="Segoe UI" panose="020B0502040204020203" pitchFamily="34" charset="0"/>
            </a:endParaRPr>
          </a:p>
        </p:txBody>
      </p:sp>
      <p:graphicFrame>
        <p:nvGraphicFramePr>
          <p:cNvPr id="10" name="Tableau 9">
            <a:extLst>
              <a:ext uri="{FF2B5EF4-FFF2-40B4-BE49-F238E27FC236}">
                <a16:creationId xmlns:a16="http://schemas.microsoft.com/office/drawing/2014/main" id="{78EFCB53-3AE2-4B61-BFE0-18E51FA6B82E}"/>
              </a:ext>
            </a:extLst>
          </p:cNvPr>
          <p:cNvGraphicFramePr>
            <a:graphicFrameLocks noGrp="1"/>
          </p:cNvGraphicFramePr>
          <p:nvPr>
            <p:extLst>
              <p:ext uri="{D42A27DB-BD31-4B8C-83A1-F6EECF244321}">
                <p14:modId xmlns:p14="http://schemas.microsoft.com/office/powerpoint/2010/main" val="2315511586"/>
              </p:ext>
            </p:extLst>
          </p:nvPr>
        </p:nvGraphicFramePr>
        <p:xfrm>
          <a:off x="836171" y="4422885"/>
          <a:ext cx="6954328" cy="4795343"/>
        </p:xfrm>
        <a:graphic>
          <a:graphicData uri="http://schemas.openxmlformats.org/drawingml/2006/table">
            <a:tbl>
              <a:tblPr firstRow="1" bandRow="1">
                <a:tableStyleId>{5C22544A-7EE6-4342-B048-85BDC9FD1C3A}</a:tableStyleId>
              </a:tblPr>
              <a:tblGrid>
                <a:gridCol w="3316729">
                  <a:extLst>
                    <a:ext uri="{9D8B030D-6E8A-4147-A177-3AD203B41FA5}">
                      <a16:colId xmlns:a16="http://schemas.microsoft.com/office/drawing/2014/main" val="3587405900"/>
                    </a:ext>
                  </a:extLst>
                </a:gridCol>
                <a:gridCol w="3637599">
                  <a:extLst>
                    <a:ext uri="{9D8B030D-6E8A-4147-A177-3AD203B41FA5}">
                      <a16:colId xmlns:a16="http://schemas.microsoft.com/office/drawing/2014/main" val="1770142945"/>
                    </a:ext>
                  </a:extLst>
                </a:gridCol>
              </a:tblGrid>
              <a:tr h="522191">
                <a:tc gridSpan="2">
                  <a:txBody>
                    <a:bodyPr/>
                    <a:lstStyle/>
                    <a:p>
                      <a:r>
                        <a:rPr lang="fr-FR" sz="2000" b="1" i="0" dirty="0">
                          <a:solidFill>
                            <a:srgbClr val="0097A1"/>
                          </a:solidFill>
                        </a:rPr>
                        <a:t>Naam: </a:t>
                      </a:r>
                      <a:endParaRPr lang="nl-NL" sz="2000" b="1" i="0" dirty="0">
                        <a:solidFill>
                          <a:srgbClr val="0097A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hMerge="1">
                  <a:txBody>
                    <a:bodyPr/>
                    <a:lstStyle/>
                    <a:p>
                      <a:endParaRPr lang="nl-NL" dirty="0"/>
                    </a:p>
                  </a:txBody>
                  <a:tcPr/>
                </a:tc>
                <a:extLst>
                  <a:ext uri="{0D108BD9-81ED-4DB2-BD59-A6C34878D82A}">
                    <a16:rowId xmlns:a16="http://schemas.microsoft.com/office/drawing/2014/main" val="3030024986"/>
                  </a:ext>
                </a:extLst>
              </a:tr>
              <a:tr h="488718">
                <a:tc>
                  <a:txBody>
                    <a:bodyPr/>
                    <a:lstStyle/>
                    <a:p>
                      <a:r>
                        <a:rPr lang="fr-FR" dirty="0"/>
                        <a:t>Discipline</a:t>
                      </a:r>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extLst>
                  <a:ext uri="{0D108BD9-81ED-4DB2-BD59-A6C34878D82A}">
                    <a16:rowId xmlns:a16="http://schemas.microsoft.com/office/drawing/2014/main" val="1807137125"/>
                  </a:ext>
                </a:extLst>
              </a:tr>
              <a:tr h="488718">
                <a:tc>
                  <a:txBody>
                    <a:bodyPr/>
                    <a:lstStyle/>
                    <a:p>
                      <a:pPr marL="0" marR="0" lvl="0" indent="0" algn="l" defTabSz="864108" rtl="0" eaLnBrk="1" fontAlgn="auto" latinLnBrk="0" hangingPunct="1">
                        <a:lnSpc>
                          <a:spcPct val="100000"/>
                        </a:lnSpc>
                        <a:spcBef>
                          <a:spcPts val="0"/>
                        </a:spcBef>
                        <a:spcAft>
                          <a:spcPts val="0"/>
                        </a:spcAft>
                        <a:buClrTx/>
                        <a:buSzTx/>
                        <a:buFontTx/>
                        <a:buNone/>
                        <a:tabLst/>
                        <a:defRPr/>
                      </a:pPr>
                      <a:r>
                        <a:rPr lang="fr-FR" dirty="0" err="1"/>
                        <a:t>Geboortedatum</a:t>
                      </a:r>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extLst>
                  <a:ext uri="{0D108BD9-81ED-4DB2-BD59-A6C34878D82A}">
                    <a16:rowId xmlns:a16="http://schemas.microsoft.com/office/drawing/2014/main" val="4091755623"/>
                  </a:ext>
                </a:extLst>
              </a:tr>
              <a:tr h="488718">
                <a:tc>
                  <a:txBody>
                    <a:bodyPr/>
                    <a:lstStyle/>
                    <a:p>
                      <a:r>
                        <a:rPr lang="fr-FR" dirty="0" err="1"/>
                        <a:t>Geboorteplaats</a:t>
                      </a:r>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extLst>
                  <a:ext uri="{0D108BD9-81ED-4DB2-BD59-A6C34878D82A}">
                    <a16:rowId xmlns:a16="http://schemas.microsoft.com/office/drawing/2014/main" val="2944887820"/>
                  </a:ext>
                </a:extLst>
              </a:tr>
              <a:tr h="488718">
                <a:tc>
                  <a:txBody>
                    <a:bodyPr/>
                    <a:lstStyle/>
                    <a:p>
                      <a:r>
                        <a:rPr lang="fr-FR" dirty="0" err="1"/>
                        <a:t>Huidige</a:t>
                      </a:r>
                      <a:r>
                        <a:rPr lang="fr-FR" dirty="0"/>
                        <a:t> </a:t>
                      </a:r>
                      <a:r>
                        <a:rPr lang="fr-FR" dirty="0" err="1"/>
                        <a:t>woonplaats</a:t>
                      </a:r>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extLst>
                  <a:ext uri="{0D108BD9-81ED-4DB2-BD59-A6C34878D82A}">
                    <a16:rowId xmlns:a16="http://schemas.microsoft.com/office/drawing/2014/main" val="2011546514"/>
                  </a:ext>
                </a:extLst>
              </a:tr>
              <a:tr h="488718">
                <a:tc>
                  <a:txBody>
                    <a:bodyPr/>
                    <a:lstStyle/>
                    <a:p>
                      <a:r>
                        <a:rPr lang="fr-FR" dirty="0" err="1"/>
                        <a:t>Lengte</a:t>
                      </a:r>
                      <a:r>
                        <a:rPr lang="fr-FR" dirty="0"/>
                        <a:t>, </a:t>
                      </a:r>
                      <a:r>
                        <a:rPr lang="fr-FR" dirty="0" err="1"/>
                        <a:t>gewicht</a:t>
                      </a:r>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extLst>
                  <a:ext uri="{0D108BD9-81ED-4DB2-BD59-A6C34878D82A}">
                    <a16:rowId xmlns:a16="http://schemas.microsoft.com/office/drawing/2014/main" val="1740450321"/>
                  </a:ext>
                </a:extLst>
              </a:tr>
              <a:tr h="517084">
                <a:tc>
                  <a:txBody>
                    <a:bodyPr/>
                    <a:lstStyle/>
                    <a:p>
                      <a:r>
                        <a:rPr lang="fr-FR" dirty="0" err="1"/>
                        <a:t>Olympisch</a:t>
                      </a:r>
                      <a:r>
                        <a:rPr lang="fr-FR" dirty="0"/>
                        <a:t> </a:t>
                      </a:r>
                      <a:r>
                        <a:rPr lang="fr-FR" dirty="0" err="1"/>
                        <a:t>kampioen</a:t>
                      </a:r>
                      <a:r>
                        <a:rPr lang="fr-FR" dirty="0"/>
                        <a:t>? </a:t>
                      </a:r>
                      <a:r>
                        <a:rPr lang="fr-FR" dirty="0" err="1"/>
                        <a:t>Wanneer</a:t>
                      </a:r>
                      <a:r>
                        <a:rPr lang="fr-FR" dirty="0"/>
                        <a:t>?</a:t>
                      </a:r>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a:txBody>
                    <a:bodyPr/>
                    <a:lstStyle/>
                    <a:p>
                      <a:endParaRPr lang="fr-FR" dirty="0"/>
                    </a:p>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extLst>
                  <a:ext uri="{0D108BD9-81ED-4DB2-BD59-A6C34878D82A}">
                    <a16:rowId xmlns:a16="http://schemas.microsoft.com/office/drawing/2014/main" val="3397134407"/>
                  </a:ext>
                </a:extLst>
              </a:tr>
              <a:tr h="0">
                <a:tc>
                  <a:txBody>
                    <a:bodyPr/>
                    <a:lstStyle/>
                    <a:p>
                      <a:r>
                        <a:rPr lang="fr-FR" dirty="0" err="1"/>
                        <a:t>Europees</a:t>
                      </a:r>
                      <a:r>
                        <a:rPr lang="fr-FR" dirty="0"/>
                        <a:t> </a:t>
                      </a:r>
                      <a:r>
                        <a:rPr lang="fr-FR" dirty="0" err="1"/>
                        <a:t>kampioen</a:t>
                      </a:r>
                      <a:r>
                        <a:rPr lang="fr-FR" dirty="0"/>
                        <a:t>? </a:t>
                      </a:r>
                      <a:r>
                        <a:rPr lang="fr-FR" dirty="0" err="1"/>
                        <a:t>Wanneer</a:t>
                      </a:r>
                      <a:r>
                        <a:rPr lang="fr-FR" dirty="0"/>
                        <a:t>?</a:t>
                      </a:r>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a:txBody>
                    <a:bodyPr/>
                    <a:lstStyle/>
                    <a:p>
                      <a:endParaRPr lang="fr-FR" dirty="0"/>
                    </a:p>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extLst>
                  <a:ext uri="{0D108BD9-81ED-4DB2-BD59-A6C34878D82A}">
                    <a16:rowId xmlns:a16="http://schemas.microsoft.com/office/drawing/2014/main" val="321645939"/>
                  </a:ext>
                </a:extLst>
              </a:tr>
              <a:tr h="434531">
                <a:tc>
                  <a:txBody>
                    <a:bodyPr/>
                    <a:lstStyle/>
                    <a:p>
                      <a:r>
                        <a:rPr lang="fr-FR" dirty="0" err="1"/>
                        <a:t>Wereldkampioen</a:t>
                      </a:r>
                      <a:r>
                        <a:rPr lang="fr-FR" dirty="0"/>
                        <a:t>? </a:t>
                      </a:r>
                      <a:r>
                        <a:rPr lang="fr-FR" dirty="0" err="1"/>
                        <a:t>Wanneer</a:t>
                      </a:r>
                      <a:r>
                        <a:rPr lang="fr-FR" dirty="0"/>
                        <a:t>?</a:t>
                      </a:r>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tc>
                  <a:txBody>
                    <a:bodyPr/>
                    <a:lstStyle/>
                    <a:p>
                      <a:endParaRPr lang="fr-FR" dirty="0"/>
                    </a:p>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EC"/>
                    </a:solidFill>
                  </a:tcPr>
                </a:tc>
                <a:extLst>
                  <a:ext uri="{0D108BD9-81ED-4DB2-BD59-A6C34878D82A}">
                    <a16:rowId xmlns:a16="http://schemas.microsoft.com/office/drawing/2014/main" val="448314933"/>
                  </a:ext>
                </a:extLst>
              </a:tr>
            </a:tbl>
          </a:graphicData>
        </a:graphic>
      </p:graphicFrame>
    </p:spTree>
    <p:extLst>
      <p:ext uri="{BB962C8B-B14F-4D97-AF65-F5344CB8AC3E}">
        <p14:creationId xmlns:p14="http://schemas.microsoft.com/office/powerpoint/2010/main" val="3589080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485100" y="485827"/>
            <a:ext cx="6954327" cy="7078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Pentagon 15">
            <a:extLst>
              <a:ext uri="{FF2B5EF4-FFF2-40B4-BE49-F238E27FC236}">
                <a16:creationId xmlns:a16="http://schemas.microsoft.com/office/drawing/2014/main" id="{B979B908-6443-46C6-8397-06B4DFCB9780}"/>
              </a:ext>
            </a:extLst>
          </p:cNvPr>
          <p:cNvSpPr/>
          <p:nvPr/>
        </p:nvSpPr>
        <p:spPr>
          <a:xfrm>
            <a:off x="380752" y="596985"/>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4"/>
            <a:ext cx="7879255" cy="9443405"/>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tangle 5">
            <a:extLst>
              <a:ext uri="{FF2B5EF4-FFF2-40B4-BE49-F238E27FC236}">
                <a16:creationId xmlns:a16="http://schemas.microsoft.com/office/drawing/2014/main" id="{AACC88EF-2515-4F53-9536-26BE01940B34}"/>
              </a:ext>
            </a:extLst>
          </p:cNvPr>
          <p:cNvSpPr/>
          <p:nvPr/>
        </p:nvSpPr>
        <p:spPr>
          <a:xfrm>
            <a:off x="544199" y="1324946"/>
            <a:ext cx="2008501" cy="369332"/>
          </a:xfrm>
          <a:prstGeom prst="rect">
            <a:avLst/>
          </a:prstGeom>
          <a:solidFill>
            <a:srgbClr val="0097A1"/>
          </a:solidFill>
        </p:spPr>
        <p:txBody>
          <a:bodyPr wrap="square">
            <a:spAutoFit/>
          </a:bodyPr>
          <a:lstStyle/>
          <a:p>
            <a:r>
              <a:rPr lang="fr-FR" dirty="0" err="1">
                <a:solidFill>
                  <a:schemeClr val="bg1"/>
                </a:solidFill>
                <a:latin typeface="Segoe UI Light" panose="020B0502040204020203" pitchFamily="34" charset="0"/>
                <a:cs typeface="Segoe UI Light" panose="020B0502040204020203" pitchFamily="34" charset="0"/>
              </a:rPr>
              <a:t>Remco</a:t>
            </a:r>
            <a:r>
              <a:rPr lang="fr-FR" dirty="0">
                <a:solidFill>
                  <a:schemeClr val="bg1"/>
                </a:solidFill>
                <a:latin typeface="Segoe UI Light" panose="020B0502040204020203" pitchFamily="34" charset="0"/>
                <a:cs typeface="Segoe UI Light" panose="020B0502040204020203" pitchFamily="34" charset="0"/>
              </a:rPr>
              <a:t> </a:t>
            </a:r>
            <a:r>
              <a:rPr lang="fr-FR" dirty="0" err="1">
                <a:solidFill>
                  <a:schemeClr val="bg1"/>
                </a:solidFill>
                <a:latin typeface="Segoe UI Light" panose="020B0502040204020203" pitchFamily="34" charset="0"/>
                <a:cs typeface="Segoe UI Light" panose="020B0502040204020203" pitchFamily="34" charset="0"/>
              </a:rPr>
              <a:t>Evenepoel</a:t>
            </a:r>
            <a:endParaRPr lang="nl-NL" dirty="0">
              <a:solidFill>
                <a:schemeClr val="bg1"/>
              </a:solidFill>
              <a:latin typeface="Segoe UI Light" panose="020B0502040204020203" pitchFamily="34" charset="0"/>
              <a:cs typeface="Segoe UI Light" panose="020B0502040204020203" pitchFamily="34" charset="0"/>
            </a:endParaRPr>
          </a:p>
        </p:txBody>
      </p:sp>
      <p:sp>
        <p:nvSpPr>
          <p:cNvPr id="9" name="TextBox 16">
            <a:extLst>
              <a:ext uri="{FF2B5EF4-FFF2-40B4-BE49-F238E27FC236}">
                <a16:creationId xmlns:a16="http://schemas.microsoft.com/office/drawing/2014/main" id="{207B85ED-0A90-49BC-A5EB-6E35D8DC07C4}"/>
              </a:ext>
            </a:extLst>
          </p:cNvPr>
          <p:cNvSpPr txBox="1"/>
          <p:nvPr/>
        </p:nvSpPr>
        <p:spPr>
          <a:xfrm>
            <a:off x="676611" y="475903"/>
            <a:ext cx="423460" cy="707886"/>
          </a:xfrm>
          <a:prstGeom prst="rect">
            <a:avLst/>
          </a:prstGeom>
          <a:noFill/>
        </p:spPr>
        <p:txBody>
          <a:bodyPr wrap="square" rtlCol="0">
            <a:spAutoFit/>
          </a:bodyPr>
          <a:lstStyle/>
          <a:p>
            <a:r>
              <a:rPr lang="nl-BE" sz="4000" dirty="0">
                <a:solidFill>
                  <a:schemeClr val="bg1"/>
                </a:solidFill>
              </a:rPr>
              <a:t>2</a:t>
            </a:r>
          </a:p>
        </p:txBody>
      </p:sp>
      <p:sp>
        <p:nvSpPr>
          <p:cNvPr id="3" name="Rectangle 2">
            <a:extLst>
              <a:ext uri="{FF2B5EF4-FFF2-40B4-BE49-F238E27FC236}">
                <a16:creationId xmlns:a16="http://schemas.microsoft.com/office/drawing/2014/main" id="{FA9EFCC9-CFE3-4029-88DE-5BD0A6AE6DDF}"/>
              </a:ext>
            </a:extLst>
          </p:cNvPr>
          <p:cNvSpPr/>
          <p:nvPr/>
        </p:nvSpPr>
        <p:spPr>
          <a:xfrm>
            <a:off x="379100" y="1686156"/>
            <a:ext cx="7469188" cy="2308324"/>
          </a:xfrm>
          <a:prstGeom prst="rect">
            <a:avLst/>
          </a:prstGeom>
        </p:spPr>
        <p:txBody>
          <a:bodyPr wrap="square">
            <a:spAutoFit/>
          </a:bodyPr>
          <a:lstStyle/>
          <a:p>
            <a:pPr algn="just"/>
            <a:r>
              <a:rPr lang="nl-NL" b="1" dirty="0">
                <a:solidFill>
                  <a:schemeClr val="accent2"/>
                </a:solidFill>
                <a:latin typeface="Calibri" panose="020F0502020204030204" pitchFamily="34" charset="0"/>
                <a:ea typeface="Times New Roman" panose="02020603050405020304" pitchFamily="18" charset="0"/>
                <a:cs typeface="Calibri" panose="020F0502020204030204" pitchFamily="34" charset="0"/>
              </a:rPr>
              <a:t>Kan je je kort voorstellen?</a:t>
            </a:r>
          </a:p>
          <a:p>
            <a:pPr algn="just"/>
            <a:r>
              <a:rPr lang="nl-NL" dirty="0">
                <a:latin typeface="Calibri" panose="020F0502020204030204" pitchFamily="34" charset="0"/>
                <a:ea typeface="Times New Roman" panose="02020603050405020304" pitchFamily="18" charset="0"/>
                <a:cs typeface="Calibri" panose="020F0502020204030204" pitchFamily="34" charset="0"/>
              </a:rPr>
              <a:t>Ik heet Remco </a:t>
            </a:r>
            <a:r>
              <a:rPr lang="nl-NL" dirty="0" err="1">
                <a:latin typeface="Calibri" panose="020F0502020204030204" pitchFamily="34" charset="0"/>
                <a:ea typeface="Times New Roman" panose="02020603050405020304" pitchFamily="18" charset="0"/>
                <a:cs typeface="Calibri" panose="020F0502020204030204" pitchFamily="34" charset="0"/>
              </a:rPr>
              <a:t>Evenepoel</a:t>
            </a:r>
            <a:r>
              <a:rPr lang="nl-NL" dirty="0">
                <a:latin typeface="Calibri" panose="020F0502020204030204" pitchFamily="34" charset="0"/>
                <a:ea typeface="Times New Roman" panose="02020603050405020304" pitchFamily="18" charset="0"/>
                <a:cs typeface="Calibri" panose="020F0502020204030204" pitchFamily="34" charset="0"/>
              </a:rPr>
              <a:t>, ik ben 1,70m groot en weeg 60 kg. Ik ben op 25 januari 2000 geboren in Aalst. Ik ben nu pas verhuisd naar Alicante, in Spanje.  Ik heb een ongewone carrièreloop achter de rug. Tot mijn zeventiende speelde ik voetbal. Zo speelde ik in jeugdteams, zoals RSCA Anderlecht. Medio 2017 was ik de bal zat en maakte ik de overstap naar het wegwielrennen.</a:t>
            </a:r>
          </a:p>
          <a:p>
            <a:pPr algn="just"/>
            <a:endParaRPr lang="nl-NL" dirty="0">
              <a:latin typeface="Calibri" panose="020F0502020204030204" pitchFamily="34" charset="0"/>
              <a:ea typeface="Times New Roman" panose="02020603050405020304" pitchFamily="18" charset="0"/>
              <a:cs typeface="Calibri" panose="020F0502020204030204" pitchFamily="34" charset="0"/>
            </a:endParaRPr>
          </a:p>
          <a:p>
            <a:pPr algn="just"/>
            <a:endParaRPr lang="nl-NL" dirty="0">
              <a:latin typeface="Calibri" panose="020F0502020204030204" pitchFamily="34" charset="0"/>
              <a:ea typeface="Times New Roman" panose="02020603050405020304" pitchFamily="18" charset="0"/>
              <a:cs typeface="Calibri" panose="020F0502020204030204" pitchFamily="34" charset="0"/>
            </a:endParaRPr>
          </a:p>
        </p:txBody>
      </p:sp>
      <p:pic>
        <p:nvPicPr>
          <p:cNvPr id="20" name="Image 19">
            <a:extLst>
              <a:ext uri="{FF2B5EF4-FFF2-40B4-BE49-F238E27FC236}">
                <a16:creationId xmlns:a16="http://schemas.microsoft.com/office/drawing/2014/main" id="{86E39BCC-3FB1-4302-99FA-5F9EFBA01061}"/>
              </a:ext>
            </a:extLst>
          </p:cNvPr>
          <p:cNvPicPr>
            <a:picLocks noChangeAspect="1"/>
          </p:cNvPicPr>
          <p:nvPr/>
        </p:nvPicPr>
        <p:blipFill rotWithShape="1">
          <a:blip r:embed="rId2">
            <a:extLst>
              <a:ext uri="{28A0092B-C50C-407E-A947-70E740481C1C}">
                <a14:useLocalDpi xmlns:a14="http://schemas.microsoft.com/office/drawing/2010/main" val="0"/>
              </a:ext>
            </a:extLst>
          </a:blip>
          <a:srcRect l="30472" r="16420" b="17412"/>
          <a:stretch/>
        </p:blipFill>
        <p:spPr>
          <a:xfrm>
            <a:off x="6244268" y="5205189"/>
            <a:ext cx="1896150" cy="1850114"/>
          </a:xfrm>
          <a:prstGeom prst="rect">
            <a:avLst/>
          </a:prstGeom>
        </p:spPr>
      </p:pic>
      <p:sp>
        <p:nvSpPr>
          <p:cNvPr id="21" name="Rectangle 20">
            <a:extLst>
              <a:ext uri="{FF2B5EF4-FFF2-40B4-BE49-F238E27FC236}">
                <a16:creationId xmlns:a16="http://schemas.microsoft.com/office/drawing/2014/main" id="{A9B8385E-C1ED-45CD-A7D3-EB5654AB8EF7}"/>
              </a:ext>
            </a:extLst>
          </p:cNvPr>
          <p:cNvSpPr/>
          <p:nvPr/>
        </p:nvSpPr>
        <p:spPr>
          <a:xfrm>
            <a:off x="417686" y="3561426"/>
            <a:ext cx="7722732" cy="1754326"/>
          </a:xfrm>
          <a:prstGeom prst="rect">
            <a:avLst/>
          </a:prstGeom>
        </p:spPr>
        <p:txBody>
          <a:bodyPr wrap="square">
            <a:spAutoFit/>
          </a:bodyPr>
          <a:lstStyle/>
          <a:p>
            <a:pPr algn="just"/>
            <a:r>
              <a:rPr lang="nl-NL" b="1" dirty="0">
                <a:solidFill>
                  <a:schemeClr val="accent2"/>
                </a:solidFill>
                <a:latin typeface="Calibri" panose="020F0502020204030204" pitchFamily="34" charset="0"/>
                <a:ea typeface="Times New Roman" panose="02020603050405020304" pitchFamily="18" charset="0"/>
                <a:cs typeface="Calibri" panose="020F0502020204030204" pitchFamily="34" charset="0"/>
              </a:rPr>
              <a:t>Wat een onverwachte verandering! Ben je tevreden met je keuze? </a:t>
            </a:r>
          </a:p>
          <a:p>
            <a:pPr algn="just"/>
            <a:r>
              <a:rPr lang="nl-NL" dirty="0">
                <a:latin typeface="Calibri" panose="020F0502020204030204" pitchFamily="34" charset="0"/>
                <a:ea typeface="Times New Roman" panose="02020603050405020304" pitchFamily="18" charset="0"/>
                <a:cs typeface="Calibri" panose="020F0502020204030204" pitchFamily="34" charset="0"/>
              </a:rPr>
              <a:t>Jazeker! Dat was waarschijnlijk de beste beslissing in mijn leven, want ik ben blijkbaar een natuurtalent op de fiets. In 2018 won ik het Europees Kampioenschap wielrennen en het Wereldkampioenschap wielrennen bij de junioren. Het team van </a:t>
            </a:r>
            <a:r>
              <a:rPr lang="nl-NL" dirty="0" err="1">
                <a:latin typeface="Calibri" panose="020F0502020204030204" pitchFamily="34" charset="0"/>
                <a:ea typeface="Times New Roman" panose="02020603050405020304" pitchFamily="18" charset="0"/>
                <a:cs typeface="Calibri" panose="020F0502020204030204" pitchFamily="34" charset="0"/>
              </a:rPr>
              <a:t>Deceuninck</a:t>
            </a:r>
            <a:r>
              <a:rPr lang="nl-NL" dirty="0">
                <a:latin typeface="Calibri" panose="020F0502020204030204" pitchFamily="34" charset="0"/>
                <a:ea typeface="Times New Roman" panose="02020603050405020304" pitchFamily="18" charset="0"/>
                <a:cs typeface="Calibri" panose="020F0502020204030204" pitchFamily="34" charset="0"/>
              </a:rPr>
              <a:t> - </a:t>
            </a:r>
            <a:r>
              <a:rPr lang="nl-NL" dirty="0" err="1">
                <a:latin typeface="Calibri" panose="020F0502020204030204" pitchFamily="34" charset="0"/>
                <a:ea typeface="Times New Roman" panose="02020603050405020304" pitchFamily="18" charset="0"/>
                <a:cs typeface="Calibri" panose="020F0502020204030204" pitchFamily="34" charset="0"/>
              </a:rPr>
              <a:t>Quick-Step</a:t>
            </a:r>
            <a:r>
              <a:rPr lang="nl-NL" dirty="0">
                <a:latin typeface="Calibri" panose="020F0502020204030204" pitchFamily="34" charset="0"/>
                <a:ea typeface="Times New Roman" panose="02020603050405020304" pitchFamily="18" charset="0"/>
                <a:cs typeface="Calibri" panose="020F0502020204030204" pitchFamily="34" charset="0"/>
              </a:rPr>
              <a:t> heeft me dan, toen ik pas 18 jaar oud was, een professioneel contract gegeven voor 2019. </a:t>
            </a:r>
          </a:p>
        </p:txBody>
      </p:sp>
      <p:sp>
        <p:nvSpPr>
          <p:cNvPr id="22" name="Rectangle 21">
            <a:extLst>
              <a:ext uri="{FF2B5EF4-FFF2-40B4-BE49-F238E27FC236}">
                <a16:creationId xmlns:a16="http://schemas.microsoft.com/office/drawing/2014/main" id="{2EE724A2-68E4-4FD9-90E7-A69B718CE204}"/>
              </a:ext>
            </a:extLst>
          </p:cNvPr>
          <p:cNvSpPr/>
          <p:nvPr/>
        </p:nvSpPr>
        <p:spPr>
          <a:xfrm>
            <a:off x="488561" y="7181886"/>
            <a:ext cx="7663635" cy="2585323"/>
          </a:xfrm>
          <a:prstGeom prst="rect">
            <a:avLst/>
          </a:prstGeom>
        </p:spPr>
        <p:txBody>
          <a:bodyPr wrap="square">
            <a:spAutoFit/>
          </a:bodyPr>
          <a:lstStyle/>
          <a:p>
            <a:pPr algn="just"/>
            <a:r>
              <a:rPr lang="nl-NL" b="1" dirty="0">
                <a:solidFill>
                  <a:schemeClr val="accent2"/>
                </a:solidFill>
                <a:latin typeface="Calibri" panose="020F0502020204030204" pitchFamily="34" charset="0"/>
                <a:ea typeface="Times New Roman" panose="02020603050405020304" pitchFamily="18" charset="0"/>
                <a:cs typeface="Calibri" panose="020F0502020204030204" pitchFamily="34" charset="0"/>
              </a:rPr>
              <a:t>En hoe gaat het nu met jou? </a:t>
            </a:r>
          </a:p>
          <a:p>
            <a:pPr algn="just"/>
            <a:r>
              <a:rPr lang="nl-NL" dirty="0">
                <a:latin typeface="Calibri" panose="020F0502020204030204" pitchFamily="34" charset="0"/>
                <a:ea typeface="Times New Roman" panose="02020603050405020304" pitchFamily="18" charset="0"/>
                <a:cs typeface="Calibri" panose="020F0502020204030204" pitchFamily="34" charset="0"/>
              </a:rPr>
              <a:t>Na een lange revalidatie hervatte ik in mei 2021 in de Ronde van Italië. Half september 2021 won ik op het Europees Kampioenschap brons in het tijdrijden en zilver op de weg. In 2022 won ik met Luik-Bastenaken-Luik mijn eerste Monument en met de Ronde van Spanje mijn eerste Grote Ronde. In september 2022 werd ik in Australië wereldkampioen op de weg. Ik volg daarmee Philippe Gilbert op als laatste Belgische wereldkampioen! Ik won in hetzelfde jaar een Monument, een Grote Ronde en het WK. Er zijn maar drie andere renners die daarin zijn geslaagd!</a:t>
            </a:r>
          </a:p>
        </p:txBody>
      </p:sp>
      <p:sp>
        <p:nvSpPr>
          <p:cNvPr id="23" name="Rectangle 22">
            <a:extLst>
              <a:ext uri="{FF2B5EF4-FFF2-40B4-BE49-F238E27FC236}">
                <a16:creationId xmlns:a16="http://schemas.microsoft.com/office/drawing/2014/main" id="{4A06E1D6-2FC3-4E07-B06A-148E05417E11}"/>
              </a:ext>
            </a:extLst>
          </p:cNvPr>
          <p:cNvSpPr/>
          <p:nvPr/>
        </p:nvSpPr>
        <p:spPr>
          <a:xfrm>
            <a:off x="419338" y="5341194"/>
            <a:ext cx="5327659" cy="1477328"/>
          </a:xfrm>
          <a:prstGeom prst="rect">
            <a:avLst/>
          </a:prstGeom>
        </p:spPr>
        <p:txBody>
          <a:bodyPr wrap="square">
            <a:spAutoFit/>
          </a:bodyPr>
          <a:lstStyle/>
          <a:p>
            <a:pPr algn="just"/>
            <a:r>
              <a:rPr lang="nl-NL" dirty="0">
                <a:latin typeface="Calibri" panose="020F0502020204030204" pitchFamily="34" charset="0"/>
                <a:ea typeface="Times New Roman" panose="02020603050405020304" pitchFamily="18" charset="0"/>
                <a:cs typeface="Calibri" panose="020F0502020204030204" pitchFamily="34" charset="0"/>
              </a:rPr>
              <a:t>Iedereen zei dat ik goud in handen had ondanks mijn late carrièreswitch en jonge leeftijd. In 2020 won ik negen wedstrijden, maar ik heb dan een zwaar ongeluk gehad in de Ronde van Lombardije. Ik dook het ravijn in en brak mijn bekken. </a:t>
            </a:r>
          </a:p>
        </p:txBody>
      </p:sp>
      <p:sp>
        <p:nvSpPr>
          <p:cNvPr id="13" name="TextBox 17">
            <a:extLst>
              <a:ext uri="{FF2B5EF4-FFF2-40B4-BE49-F238E27FC236}">
                <a16:creationId xmlns:a16="http://schemas.microsoft.com/office/drawing/2014/main" id="{993CFBA1-A2EA-41C0-A355-9C032059436A}"/>
              </a:ext>
            </a:extLst>
          </p:cNvPr>
          <p:cNvSpPr txBox="1"/>
          <p:nvPr/>
        </p:nvSpPr>
        <p:spPr>
          <a:xfrm>
            <a:off x="1320718" y="428899"/>
            <a:ext cx="6013396" cy="1200329"/>
          </a:xfrm>
          <a:prstGeom prst="rect">
            <a:avLst/>
          </a:prstGeom>
          <a:noFill/>
          <a:ln>
            <a:noFill/>
          </a:ln>
        </p:spPr>
        <p:txBody>
          <a:bodyPr wrap="square" rtlCol="0">
            <a:spAutoFit/>
          </a:bodyPr>
          <a:lstStyle/>
          <a:p>
            <a:r>
              <a:rPr lang="fr-FR" sz="2400" b="1" dirty="0">
                <a:latin typeface="Segoe UI" panose="020B0502040204020203" pitchFamily="34" charset="0"/>
                <a:cs typeface="Segoe UI" panose="020B0502040204020203" pitchFamily="34" charset="0"/>
              </a:rPr>
              <a:t>LEZEN</a:t>
            </a:r>
          </a:p>
          <a:p>
            <a:r>
              <a:rPr lang="fr-FR" sz="2400" b="1" dirty="0" err="1">
                <a:latin typeface="Segoe UI" panose="020B0502040204020203" pitchFamily="34" charset="0"/>
                <a:cs typeface="Segoe UI" panose="020B0502040204020203" pitchFamily="34" charset="0"/>
              </a:rPr>
              <a:t>Drie</a:t>
            </a:r>
            <a:r>
              <a:rPr lang="fr-FR" sz="2400" b="1" dirty="0">
                <a:latin typeface="Segoe UI" panose="020B0502040204020203" pitchFamily="34" charset="0"/>
                <a:cs typeface="Segoe UI" panose="020B0502040204020203" pitchFamily="34" charset="0"/>
              </a:rPr>
              <a:t> </a:t>
            </a:r>
            <a:r>
              <a:rPr lang="fr-FR" sz="2400" b="1" dirty="0" err="1">
                <a:latin typeface="Segoe UI" panose="020B0502040204020203" pitchFamily="34" charset="0"/>
                <a:cs typeface="Segoe UI" panose="020B0502040204020203" pitchFamily="34" charset="0"/>
              </a:rPr>
              <a:t>Belgische</a:t>
            </a:r>
            <a:r>
              <a:rPr lang="fr-FR" sz="2400" b="1" dirty="0">
                <a:latin typeface="Segoe UI" panose="020B0502040204020203" pitchFamily="34" charset="0"/>
                <a:cs typeface="Segoe UI" panose="020B0502040204020203" pitchFamily="34" charset="0"/>
              </a:rPr>
              <a:t> </a:t>
            </a:r>
            <a:r>
              <a:rPr lang="fr-FR" sz="2400" b="1" dirty="0" err="1">
                <a:latin typeface="Segoe UI" panose="020B0502040204020203" pitchFamily="34" charset="0"/>
                <a:cs typeface="Segoe UI" panose="020B0502040204020203" pitchFamily="34" charset="0"/>
              </a:rPr>
              <a:t>topsporters</a:t>
            </a:r>
            <a:endParaRPr lang="nl-BE" sz="2400" b="1" dirty="0">
              <a:latin typeface="Segoe UI" panose="020B0502040204020203" pitchFamily="34" charset="0"/>
              <a:cs typeface="Segoe UI" panose="020B0502040204020203" pitchFamily="34" charset="0"/>
            </a:endParaRPr>
          </a:p>
          <a:p>
            <a:endParaRPr lang="nl-BE" sz="2400" b="1" dirty="0">
              <a:latin typeface="Segoe UI" panose="020B0502040204020203" pitchFamily="34" charset="0"/>
              <a:cs typeface="Segoe UI" panose="020B0502040204020203" pitchFamily="34" charset="0"/>
            </a:endParaRPr>
          </a:p>
        </p:txBody>
      </p:sp>
      <p:sp>
        <p:nvSpPr>
          <p:cNvPr id="14" name="ZoneTexte 13">
            <a:extLst>
              <a:ext uri="{FF2B5EF4-FFF2-40B4-BE49-F238E27FC236}">
                <a16:creationId xmlns:a16="http://schemas.microsoft.com/office/drawing/2014/main" id="{D6E5D454-CFFC-4A6D-9E1B-7734E2382643}"/>
              </a:ext>
            </a:extLst>
          </p:cNvPr>
          <p:cNvSpPr txBox="1"/>
          <p:nvPr/>
        </p:nvSpPr>
        <p:spPr>
          <a:xfrm>
            <a:off x="5253831" y="7010400"/>
            <a:ext cx="3060081" cy="369332"/>
          </a:xfrm>
          <a:prstGeom prst="rect">
            <a:avLst/>
          </a:prstGeom>
          <a:noFill/>
        </p:spPr>
        <p:txBody>
          <a:bodyPr wrap="square" rtlCol="0">
            <a:spAutoFit/>
          </a:bodyPr>
          <a:lstStyle/>
          <a:p>
            <a:r>
              <a:rPr lang="fr-FR" dirty="0" err="1">
                <a:solidFill>
                  <a:srgbClr val="0097A1"/>
                </a:solidFill>
              </a:rPr>
              <a:t>Remco</a:t>
            </a:r>
            <a:r>
              <a:rPr lang="fr-FR" dirty="0">
                <a:solidFill>
                  <a:srgbClr val="0097A1"/>
                </a:solidFill>
              </a:rPr>
              <a:t> na </a:t>
            </a:r>
            <a:r>
              <a:rPr lang="fr-FR" dirty="0" err="1">
                <a:solidFill>
                  <a:srgbClr val="0097A1"/>
                </a:solidFill>
              </a:rPr>
              <a:t>zijn</a:t>
            </a:r>
            <a:r>
              <a:rPr lang="fr-FR" dirty="0">
                <a:solidFill>
                  <a:srgbClr val="0097A1"/>
                </a:solidFill>
              </a:rPr>
              <a:t> val in het </a:t>
            </a:r>
            <a:r>
              <a:rPr lang="fr-FR" dirty="0" err="1">
                <a:solidFill>
                  <a:srgbClr val="0097A1"/>
                </a:solidFill>
              </a:rPr>
              <a:t>ravijn</a:t>
            </a:r>
            <a:endParaRPr lang="nl-NL" b="1" i="1" dirty="0">
              <a:solidFill>
                <a:srgbClr val="0097A1"/>
              </a:solidFill>
            </a:endParaRPr>
          </a:p>
        </p:txBody>
      </p:sp>
    </p:spTree>
    <p:extLst>
      <p:ext uri="{BB962C8B-B14F-4D97-AF65-F5344CB8AC3E}">
        <p14:creationId xmlns:p14="http://schemas.microsoft.com/office/powerpoint/2010/main" val="3065524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485100" y="485827"/>
            <a:ext cx="6954327" cy="7078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Pentagon 15">
            <a:extLst>
              <a:ext uri="{FF2B5EF4-FFF2-40B4-BE49-F238E27FC236}">
                <a16:creationId xmlns:a16="http://schemas.microsoft.com/office/drawing/2014/main" id="{B979B908-6443-46C6-8397-06B4DFCB9780}"/>
              </a:ext>
            </a:extLst>
          </p:cNvPr>
          <p:cNvSpPr/>
          <p:nvPr/>
        </p:nvSpPr>
        <p:spPr>
          <a:xfrm>
            <a:off x="380752" y="596985"/>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4"/>
            <a:ext cx="7879255" cy="9443405"/>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tangle 5">
            <a:extLst>
              <a:ext uri="{FF2B5EF4-FFF2-40B4-BE49-F238E27FC236}">
                <a16:creationId xmlns:a16="http://schemas.microsoft.com/office/drawing/2014/main" id="{AACC88EF-2515-4F53-9536-26BE01940B34}"/>
              </a:ext>
            </a:extLst>
          </p:cNvPr>
          <p:cNvSpPr/>
          <p:nvPr/>
        </p:nvSpPr>
        <p:spPr>
          <a:xfrm>
            <a:off x="544199" y="1324946"/>
            <a:ext cx="1513201" cy="369332"/>
          </a:xfrm>
          <a:prstGeom prst="rect">
            <a:avLst/>
          </a:prstGeom>
          <a:solidFill>
            <a:srgbClr val="0097A1"/>
          </a:solidFill>
        </p:spPr>
        <p:txBody>
          <a:bodyPr wrap="square">
            <a:spAutoFit/>
          </a:bodyPr>
          <a:lstStyle/>
          <a:p>
            <a:r>
              <a:rPr lang="fr-FR" dirty="0">
                <a:solidFill>
                  <a:schemeClr val="bg1"/>
                </a:solidFill>
                <a:latin typeface="Segoe UI Light" panose="020B0502040204020203" pitchFamily="34" charset="0"/>
                <a:cs typeface="Segoe UI Light" panose="020B0502040204020203" pitchFamily="34" charset="0"/>
              </a:rPr>
              <a:t>Bashir Abdi</a:t>
            </a:r>
            <a:endParaRPr lang="nl-NL" dirty="0">
              <a:solidFill>
                <a:schemeClr val="bg1"/>
              </a:solidFill>
              <a:latin typeface="Segoe UI Light" panose="020B0502040204020203" pitchFamily="34" charset="0"/>
              <a:cs typeface="Segoe UI Light" panose="020B0502040204020203" pitchFamily="34" charset="0"/>
            </a:endParaRPr>
          </a:p>
        </p:txBody>
      </p:sp>
      <p:sp>
        <p:nvSpPr>
          <p:cNvPr id="9" name="TextBox 16">
            <a:extLst>
              <a:ext uri="{FF2B5EF4-FFF2-40B4-BE49-F238E27FC236}">
                <a16:creationId xmlns:a16="http://schemas.microsoft.com/office/drawing/2014/main" id="{207B85ED-0A90-49BC-A5EB-6E35D8DC07C4}"/>
              </a:ext>
            </a:extLst>
          </p:cNvPr>
          <p:cNvSpPr txBox="1"/>
          <p:nvPr/>
        </p:nvSpPr>
        <p:spPr>
          <a:xfrm>
            <a:off x="676611" y="475903"/>
            <a:ext cx="423460" cy="707886"/>
          </a:xfrm>
          <a:prstGeom prst="rect">
            <a:avLst/>
          </a:prstGeom>
          <a:noFill/>
        </p:spPr>
        <p:txBody>
          <a:bodyPr wrap="square" rtlCol="0">
            <a:spAutoFit/>
          </a:bodyPr>
          <a:lstStyle/>
          <a:p>
            <a:r>
              <a:rPr lang="nl-BE" sz="4000" dirty="0">
                <a:solidFill>
                  <a:schemeClr val="bg1"/>
                </a:solidFill>
              </a:rPr>
              <a:t>2</a:t>
            </a:r>
          </a:p>
        </p:txBody>
      </p:sp>
      <p:sp>
        <p:nvSpPr>
          <p:cNvPr id="2" name="Rectangle 1">
            <a:extLst>
              <a:ext uri="{FF2B5EF4-FFF2-40B4-BE49-F238E27FC236}">
                <a16:creationId xmlns:a16="http://schemas.microsoft.com/office/drawing/2014/main" id="{840EFD15-C139-4B29-B33B-37B144943B5A}"/>
              </a:ext>
            </a:extLst>
          </p:cNvPr>
          <p:cNvSpPr/>
          <p:nvPr/>
        </p:nvSpPr>
        <p:spPr>
          <a:xfrm>
            <a:off x="484671" y="1702555"/>
            <a:ext cx="7670429" cy="2585323"/>
          </a:xfrm>
          <a:prstGeom prst="rect">
            <a:avLst/>
          </a:prstGeom>
        </p:spPr>
        <p:txBody>
          <a:bodyPr wrap="square">
            <a:spAutoFit/>
          </a:bodyPr>
          <a:lstStyle/>
          <a:p>
            <a:pPr algn="just"/>
            <a:r>
              <a:rPr lang="nl-NL" b="1" dirty="0">
                <a:solidFill>
                  <a:srgbClr val="FF5300"/>
                </a:solidFill>
              </a:rPr>
              <a:t>Kan je ons even vertellen over je leven?</a:t>
            </a:r>
          </a:p>
          <a:p>
            <a:pPr algn="just"/>
            <a:r>
              <a:rPr lang="nl-NL" dirty="0"/>
              <a:t>Ik ben </a:t>
            </a:r>
            <a:r>
              <a:rPr lang="nl-NL" dirty="0" err="1"/>
              <a:t>Bashir</a:t>
            </a:r>
            <a:r>
              <a:rPr lang="nl-NL" dirty="0"/>
              <a:t> </a:t>
            </a:r>
            <a:r>
              <a:rPr lang="nl-NL" dirty="0" err="1"/>
              <a:t>Abdi</a:t>
            </a:r>
            <a:r>
              <a:rPr lang="nl-NL" dirty="0"/>
              <a:t>, ik ben in 1989 geboren in Mogadishu, de hoofdstad van Somalië. In dat land brak in 1991 een burgeroorlog uit. Mijn gezin moest vluchten en we leefden in een kamp voor vluchtelingen op de grens tussen Somalië en buurland Djibouti. Het duurde nog tot 2002 voor ik met mijn familie naar hier in België, in Gent, kon komen wonen. Ik heb een jaar Nederlandse les gevolgd en daarna mocht ik naar het eerste middelbaar. Ik woon nu nog steeds in Gent. </a:t>
            </a:r>
          </a:p>
          <a:p>
            <a:pPr algn="just"/>
            <a:endParaRPr lang="nl-NL" dirty="0">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F6053818-AA02-4F38-B784-DBD8CF04E8C8}"/>
              </a:ext>
            </a:extLst>
          </p:cNvPr>
          <p:cNvSpPr/>
          <p:nvPr/>
        </p:nvSpPr>
        <p:spPr>
          <a:xfrm>
            <a:off x="504796" y="5435656"/>
            <a:ext cx="4929536" cy="3139321"/>
          </a:xfrm>
          <a:prstGeom prst="rect">
            <a:avLst/>
          </a:prstGeom>
        </p:spPr>
        <p:txBody>
          <a:bodyPr wrap="square">
            <a:spAutoFit/>
          </a:bodyPr>
          <a:lstStyle/>
          <a:p>
            <a:pPr algn="just"/>
            <a:r>
              <a:rPr lang="nl-NL" b="1" dirty="0">
                <a:solidFill>
                  <a:srgbClr val="FF5300"/>
                </a:solidFill>
              </a:rPr>
              <a:t>Was het succesvol?</a:t>
            </a:r>
          </a:p>
          <a:p>
            <a:pPr algn="just"/>
            <a:r>
              <a:rPr lang="nl-NL" dirty="0"/>
              <a:t>Blijkbaar, ja! In 2018 liep ik mijn eerste marathon. Ondertussen heb ik verschillende internationale competities gewonnen. </a:t>
            </a:r>
          </a:p>
          <a:p>
            <a:pPr algn="just"/>
            <a:r>
              <a:rPr lang="nl-NL" dirty="0"/>
              <a:t>In 2018 heb ik de zilveren medaille gewonnen op de Europese Kampioenschappen in Berlijn op de 10 kilometer.</a:t>
            </a:r>
          </a:p>
          <a:p>
            <a:pPr algn="just"/>
            <a:r>
              <a:rPr lang="nl-NL" dirty="0"/>
              <a:t>In augustus 2021 behaalde ik de bronzen medaille op de Olympische Spelen van 2020 in Tokio, de eerste olympische marathonmedaille voor België sinds 1976. </a:t>
            </a:r>
          </a:p>
        </p:txBody>
      </p:sp>
      <p:sp>
        <p:nvSpPr>
          <p:cNvPr id="14" name="Rectangle 13">
            <a:extLst>
              <a:ext uri="{FF2B5EF4-FFF2-40B4-BE49-F238E27FC236}">
                <a16:creationId xmlns:a16="http://schemas.microsoft.com/office/drawing/2014/main" id="{C8FA6F3A-27A1-4C7C-B301-5E6202D2F1A5}"/>
              </a:ext>
            </a:extLst>
          </p:cNvPr>
          <p:cNvSpPr/>
          <p:nvPr/>
        </p:nvSpPr>
        <p:spPr>
          <a:xfrm>
            <a:off x="484671" y="3940350"/>
            <a:ext cx="7374706" cy="1477328"/>
          </a:xfrm>
          <a:prstGeom prst="rect">
            <a:avLst/>
          </a:prstGeom>
        </p:spPr>
        <p:txBody>
          <a:bodyPr wrap="square">
            <a:spAutoFit/>
          </a:bodyPr>
          <a:lstStyle/>
          <a:p>
            <a:pPr algn="just"/>
            <a:r>
              <a:rPr lang="nl-NL" b="1" dirty="0">
                <a:solidFill>
                  <a:srgbClr val="FF5300"/>
                </a:solidFill>
              </a:rPr>
              <a:t>Heb je altijd aan atletiek gedaan?</a:t>
            </a:r>
          </a:p>
          <a:p>
            <a:pPr algn="just"/>
            <a:r>
              <a:rPr lang="nl-NL" dirty="0"/>
              <a:t>Nee, ik speelde eerst voetbal, maar toen ik 17 jaar oud was, had ik een operatie aan de knie nodig. Ik mocht niet meer voetballen. Een vriend overtuigde mij om aan atletiek te doen, want ik ben lang en dun (</a:t>
            </a:r>
            <a:r>
              <a:rPr lang="nl-NL" dirty="0" err="1"/>
              <a:t>Bashir</a:t>
            </a:r>
            <a:r>
              <a:rPr lang="nl-NL" dirty="0"/>
              <a:t> meet vandaag 1,78m en weegt 64 kg).</a:t>
            </a:r>
          </a:p>
        </p:txBody>
      </p:sp>
      <p:sp>
        <p:nvSpPr>
          <p:cNvPr id="19" name="TextBox 17">
            <a:extLst>
              <a:ext uri="{FF2B5EF4-FFF2-40B4-BE49-F238E27FC236}">
                <a16:creationId xmlns:a16="http://schemas.microsoft.com/office/drawing/2014/main" id="{F9949E17-CA2D-45E6-B667-9B4C1B14242B}"/>
              </a:ext>
            </a:extLst>
          </p:cNvPr>
          <p:cNvSpPr txBox="1"/>
          <p:nvPr/>
        </p:nvSpPr>
        <p:spPr>
          <a:xfrm>
            <a:off x="1358806" y="485417"/>
            <a:ext cx="6013396" cy="1200329"/>
          </a:xfrm>
          <a:prstGeom prst="rect">
            <a:avLst/>
          </a:prstGeom>
          <a:noFill/>
          <a:ln>
            <a:noFill/>
          </a:ln>
        </p:spPr>
        <p:txBody>
          <a:bodyPr wrap="square" rtlCol="0">
            <a:spAutoFit/>
          </a:bodyPr>
          <a:lstStyle/>
          <a:p>
            <a:r>
              <a:rPr lang="fr-FR" sz="2400" b="1" dirty="0">
                <a:latin typeface="Segoe UI" panose="020B0502040204020203" pitchFamily="34" charset="0"/>
                <a:cs typeface="Segoe UI" panose="020B0502040204020203" pitchFamily="34" charset="0"/>
              </a:rPr>
              <a:t>LEZEN</a:t>
            </a:r>
          </a:p>
          <a:p>
            <a:r>
              <a:rPr lang="fr-FR" sz="2400" b="1" dirty="0" err="1">
                <a:latin typeface="Segoe UI" panose="020B0502040204020203" pitchFamily="34" charset="0"/>
                <a:cs typeface="Segoe UI" panose="020B0502040204020203" pitchFamily="34" charset="0"/>
              </a:rPr>
              <a:t>Drie</a:t>
            </a:r>
            <a:r>
              <a:rPr lang="fr-FR" sz="2400" b="1" dirty="0">
                <a:latin typeface="Segoe UI" panose="020B0502040204020203" pitchFamily="34" charset="0"/>
                <a:cs typeface="Segoe UI" panose="020B0502040204020203" pitchFamily="34" charset="0"/>
              </a:rPr>
              <a:t> </a:t>
            </a:r>
            <a:r>
              <a:rPr lang="fr-FR" sz="2400" b="1" dirty="0" err="1">
                <a:latin typeface="Segoe UI" panose="020B0502040204020203" pitchFamily="34" charset="0"/>
                <a:cs typeface="Segoe UI" panose="020B0502040204020203" pitchFamily="34" charset="0"/>
              </a:rPr>
              <a:t>Belgische</a:t>
            </a:r>
            <a:r>
              <a:rPr lang="fr-FR" sz="2400" b="1" dirty="0">
                <a:latin typeface="Segoe UI" panose="020B0502040204020203" pitchFamily="34" charset="0"/>
                <a:cs typeface="Segoe UI" panose="020B0502040204020203" pitchFamily="34" charset="0"/>
              </a:rPr>
              <a:t> </a:t>
            </a:r>
            <a:r>
              <a:rPr lang="fr-FR" sz="2400" b="1" dirty="0" err="1">
                <a:latin typeface="Segoe UI" panose="020B0502040204020203" pitchFamily="34" charset="0"/>
                <a:cs typeface="Segoe UI" panose="020B0502040204020203" pitchFamily="34" charset="0"/>
              </a:rPr>
              <a:t>topsporters</a:t>
            </a:r>
            <a:endParaRPr lang="nl-BE" sz="2400" b="1" dirty="0">
              <a:latin typeface="Segoe UI" panose="020B0502040204020203" pitchFamily="34" charset="0"/>
              <a:cs typeface="Segoe UI" panose="020B0502040204020203" pitchFamily="34" charset="0"/>
            </a:endParaRPr>
          </a:p>
          <a:p>
            <a:endParaRPr lang="nl-BE" sz="2400" b="1" dirty="0">
              <a:latin typeface="Segoe UI" panose="020B0502040204020203" pitchFamily="34" charset="0"/>
              <a:cs typeface="Segoe UI" panose="020B0502040204020203" pitchFamily="34" charset="0"/>
            </a:endParaRPr>
          </a:p>
        </p:txBody>
      </p:sp>
      <p:pic>
        <p:nvPicPr>
          <p:cNvPr id="4" name="Image 3">
            <a:extLst>
              <a:ext uri="{FF2B5EF4-FFF2-40B4-BE49-F238E27FC236}">
                <a16:creationId xmlns:a16="http://schemas.microsoft.com/office/drawing/2014/main" id="{55BDB1E6-7E6C-407E-8E74-03EA7812B3A1}"/>
              </a:ext>
            </a:extLst>
          </p:cNvPr>
          <p:cNvPicPr>
            <a:picLocks noChangeAspect="1"/>
          </p:cNvPicPr>
          <p:nvPr/>
        </p:nvPicPr>
        <p:blipFill rotWithShape="1">
          <a:blip r:embed="rId2">
            <a:extLst>
              <a:ext uri="{28A0092B-C50C-407E-A947-70E740481C1C}">
                <a14:useLocalDpi xmlns:a14="http://schemas.microsoft.com/office/drawing/2010/main" val="0"/>
              </a:ext>
            </a:extLst>
          </a:blip>
          <a:srcRect l="20944" r="25382" b="431"/>
          <a:stretch/>
        </p:blipFill>
        <p:spPr>
          <a:xfrm>
            <a:off x="5558376" y="5125163"/>
            <a:ext cx="2635987" cy="3262335"/>
          </a:xfrm>
          <a:prstGeom prst="rect">
            <a:avLst/>
          </a:prstGeom>
        </p:spPr>
      </p:pic>
      <p:sp>
        <p:nvSpPr>
          <p:cNvPr id="7" name="Rectangle 6">
            <a:extLst>
              <a:ext uri="{FF2B5EF4-FFF2-40B4-BE49-F238E27FC236}">
                <a16:creationId xmlns:a16="http://schemas.microsoft.com/office/drawing/2014/main" id="{75D43E07-C7C6-45D0-AB37-2540328EBA98}"/>
              </a:ext>
            </a:extLst>
          </p:cNvPr>
          <p:cNvSpPr/>
          <p:nvPr/>
        </p:nvSpPr>
        <p:spPr>
          <a:xfrm>
            <a:off x="484671" y="8483632"/>
            <a:ext cx="7374706" cy="1200329"/>
          </a:xfrm>
          <a:prstGeom prst="rect">
            <a:avLst/>
          </a:prstGeom>
        </p:spPr>
        <p:txBody>
          <a:bodyPr wrap="square">
            <a:spAutoFit/>
          </a:bodyPr>
          <a:lstStyle/>
          <a:p>
            <a:pPr algn="just"/>
            <a:r>
              <a:rPr lang="nl-NL" dirty="0"/>
              <a:t>Eind oktober 2021 was ik de winnaar van de marathon van Rotterdam. Ik ben pas de tweede Belg die erin is geslaagd om deze marathon te winnen.</a:t>
            </a:r>
          </a:p>
          <a:p>
            <a:pPr algn="just"/>
            <a:r>
              <a:rPr lang="nl-NL" dirty="0"/>
              <a:t>In oktober 2022 haalde ik brons in de marathon op het wereldkampioenschap atletiek. Het is voor België de negende medaille.</a:t>
            </a:r>
            <a:endParaRPr lang="nl-N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52595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485100" y="485827"/>
            <a:ext cx="6954327" cy="7078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Pentagon 15">
            <a:extLst>
              <a:ext uri="{FF2B5EF4-FFF2-40B4-BE49-F238E27FC236}">
                <a16:creationId xmlns:a16="http://schemas.microsoft.com/office/drawing/2014/main" id="{B979B908-6443-46C6-8397-06B4DFCB9780}"/>
              </a:ext>
            </a:extLst>
          </p:cNvPr>
          <p:cNvSpPr/>
          <p:nvPr/>
        </p:nvSpPr>
        <p:spPr>
          <a:xfrm>
            <a:off x="380752" y="596985"/>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4"/>
            <a:ext cx="7879255" cy="9443405"/>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tangle 5">
            <a:extLst>
              <a:ext uri="{FF2B5EF4-FFF2-40B4-BE49-F238E27FC236}">
                <a16:creationId xmlns:a16="http://schemas.microsoft.com/office/drawing/2014/main" id="{AACC88EF-2515-4F53-9536-26BE01940B34}"/>
              </a:ext>
            </a:extLst>
          </p:cNvPr>
          <p:cNvSpPr/>
          <p:nvPr/>
        </p:nvSpPr>
        <p:spPr>
          <a:xfrm>
            <a:off x="544199" y="1324946"/>
            <a:ext cx="1513201" cy="369332"/>
          </a:xfrm>
          <a:prstGeom prst="rect">
            <a:avLst/>
          </a:prstGeom>
          <a:solidFill>
            <a:srgbClr val="0097A1"/>
          </a:solidFill>
        </p:spPr>
        <p:txBody>
          <a:bodyPr wrap="square">
            <a:spAutoFit/>
          </a:bodyPr>
          <a:lstStyle/>
          <a:p>
            <a:r>
              <a:rPr lang="fr-FR" dirty="0">
                <a:solidFill>
                  <a:schemeClr val="bg1"/>
                </a:solidFill>
                <a:latin typeface="Segoe UI Light" panose="020B0502040204020203" pitchFamily="34" charset="0"/>
                <a:cs typeface="Segoe UI Light" panose="020B0502040204020203" pitchFamily="34" charset="0"/>
              </a:rPr>
              <a:t>Nina </a:t>
            </a:r>
            <a:r>
              <a:rPr lang="fr-FR" dirty="0" err="1">
                <a:solidFill>
                  <a:schemeClr val="bg1"/>
                </a:solidFill>
                <a:latin typeface="Segoe UI Light" panose="020B0502040204020203" pitchFamily="34" charset="0"/>
                <a:cs typeface="Segoe UI Light" panose="020B0502040204020203" pitchFamily="34" charset="0"/>
              </a:rPr>
              <a:t>Derwael</a:t>
            </a:r>
            <a:endParaRPr lang="nl-NL" dirty="0">
              <a:solidFill>
                <a:schemeClr val="bg1"/>
              </a:solidFill>
              <a:latin typeface="Segoe UI Light" panose="020B0502040204020203" pitchFamily="34" charset="0"/>
              <a:cs typeface="Segoe UI Light" panose="020B0502040204020203" pitchFamily="34" charset="0"/>
            </a:endParaRPr>
          </a:p>
        </p:txBody>
      </p:sp>
      <p:sp>
        <p:nvSpPr>
          <p:cNvPr id="9" name="TextBox 16">
            <a:extLst>
              <a:ext uri="{FF2B5EF4-FFF2-40B4-BE49-F238E27FC236}">
                <a16:creationId xmlns:a16="http://schemas.microsoft.com/office/drawing/2014/main" id="{207B85ED-0A90-49BC-A5EB-6E35D8DC07C4}"/>
              </a:ext>
            </a:extLst>
          </p:cNvPr>
          <p:cNvSpPr txBox="1"/>
          <p:nvPr/>
        </p:nvSpPr>
        <p:spPr>
          <a:xfrm>
            <a:off x="676611" y="475903"/>
            <a:ext cx="423460" cy="707886"/>
          </a:xfrm>
          <a:prstGeom prst="rect">
            <a:avLst/>
          </a:prstGeom>
          <a:noFill/>
        </p:spPr>
        <p:txBody>
          <a:bodyPr wrap="square" rtlCol="0">
            <a:spAutoFit/>
          </a:bodyPr>
          <a:lstStyle/>
          <a:p>
            <a:r>
              <a:rPr lang="nl-BE" sz="4000" dirty="0">
                <a:solidFill>
                  <a:schemeClr val="bg1"/>
                </a:solidFill>
              </a:rPr>
              <a:t>2</a:t>
            </a:r>
          </a:p>
        </p:txBody>
      </p:sp>
      <p:sp>
        <p:nvSpPr>
          <p:cNvPr id="2" name="Rectangle 1">
            <a:extLst>
              <a:ext uri="{FF2B5EF4-FFF2-40B4-BE49-F238E27FC236}">
                <a16:creationId xmlns:a16="http://schemas.microsoft.com/office/drawing/2014/main" id="{840EFD15-C139-4B29-B33B-37B144943B5A}"/>
              </a:ext>
            </a:extLst>
          </p:cNvPr>
          <p:cNvSpPr/>
          <p:nvPr/>
        </p:nvSpPr>
        <p:spPr>
          <a:xfrm>
            <a:off x="537340" y="1737576"/>
            <a:ext cx="4585816" cy="3139321"/>
          </a:xfrm>
          <a:prstGeom prst="rect">
            <a:avLst/>
          </a:prstGeom>
        </p:spPr>
        <p:txBody>
          <a:bodyPr wrap="square">
            <a:spAutoFit/>
          </a:bodyPr>
          <a:lstStyle/>
          <a:p>
            <a:r>
              <a:rPr lang="nl-NL" b="1" dirty="0">
                <a:solidFill>
                  <a:schemeClr val="accent2"/>
                </a:solidFill>
                <a:latin typeface="Calibri" panose="020F0502020204030204" pitchFamily="34" charset="0"/>
                <a:cs typeface="Calibri" panose="020F0502020204030204" pitchFamily="34" charset="0"/>
              </a:rPr>
              <a:t>Wie ben je?</a:t>
            </a:r>
          </a:p>
          <a:p>
            <a:pPr algn="just"/>
            <a:r>
              <a:rPr lang="nl-NL" dirty="0">
                <a:latin typeface="Calibri" panose="020F0502020204030204" pitchFamily="34" charset="0"/>
                <a:cs typeface="Calibri" panose="020F0502020204030204" pitchFamily="34" charset="0"/>
              </a:rPr>
              <a:t>Ik ben Nina </a:t>
            </a:r>
            <a:r>
              <a:rPr lang="nl-NL" dirty="0" err="1">
                <a:latin typeface="Calibri" panose="020F0502020204030204" pitchFamily="34" charset="0"/>
                <a:cs typeface="Calibri" panose="020F0502020204030204" pitchFamily="34" charset="0"/>
              </a:rPr>
              <a:t>Derwael</a:t>
            </a:r>
            <a:r>
              <a:rPr lang="nl-NL" dirty="0">
                <a:latin typeface="Calibri" panose="020F0502020204030204" pitchFamily="34" charset="0"/>
                <a:cs typeface="Calibri" panose="020F0502020204030204" pitchFamily="34" charset="0"/>
              </a:rPr>
              <a:t>. Ik ben in Sint-Truiden geboren op 26 maart 2000 en nu woon ik in Gent. Ik ben 1,70 m groot en weeg (vandaag, in 2022!) 46 kg. Ik ben een Belgisch turnster en olympisch kampioen. Ik startte met turnen op 2,5-jarige leeftijd. 12 jaar later nam ik voor het eerst deel aan de Belgische kampioenschappen voor junioren. Mijn beste resultaten haal ik op </a:t>
            </a:r>
            <a:r>
              <a:rPr lang="nl-NL" b="1" i="1" dirty="0">
                <a:latin typeface="Calibri" panose="020F0502020204030204" pitchFamily="34" charset="0"/>
                <a:cs typeface="Calibri" panose="020F0502020204030204" pitchFamily="34" charset="0"/>
              </a:rPr>
              <a:t>de balk </a:t>
            </a:r>
            <a:r>
              <a:rPr lang="nl-NL" dirty="0">
                <a:latin typeface="Calibri" panose="020F0502020204030204" pitchFamily="34" charset="0"/>
                <a:cs typeface="Calibri" panose="020F0502020204030204" pitchFamily="34" charset="0"/>
              </a:rPr>
              <a:t>en de </a:t>
            </a:r>
            <a:r>
              <a:rPr lang="nl-NL" b="1" i="1" dirty="0">
                <a:latin typeface="Calibri" panose="020F0502020204030204" pitchFamily="34" charset="0"/>
                <a:cs typeface="Calibri" panose="020F0502020204030204" pitchFamily="34" charset="0"/>
              </a:rPr>
              <a:t>brug met ongelijke leggers</a:t>
            </a:r>
            <a:r>
              <a:rPr lang="nl-NL" dirty="0">
                <a:latin typeface="Calibri" panose="020F0502020204030204" pitchFamily="34" charset="0"/>
                <a:cs typeface="Calibri" panose="020F0502020204030204" pitchFamily="34" charset="0"/>
              </a:rPr>
              <a:t>.</a:t>
            </a:r>
          </a:p>
          <a:p>
            <a:endParaRPr lang="nl-NL" dirty="0">
              <a:latin typeface="Calibri" panose="020F0502020204030204" pitchFamily="34" charset="0"/>
              <a:cs typeface="Calibri" panose="020F0502020204030204" pitchFamily="34" charset="0"/>
            </a:endParaRPr>
          </a:p>
        </p:txBody>
      </p:sp>
      <p:pic>
        <p:nvPicPr>
          <p:cNvPr id="10" name="Image 9">
            <a:extLst>
              <a:ext uri="{FF2B5EF4-FFF2-40B4-BE49-F238E27FC236}">
                <a16:creationId xmlns:a16="http://schemas.microsoft.com/office/drawing/2014/main" id="{3F605543-6797-485F-B26E-78E00BAE6B3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920" r="4497"/>
          <a:stretch/>
        </p:blipFill>
        <p:spPr>
          <a:xfrm>
            <a:off x="5175397" y="2074427"/>
            <a:ext cx="2980266" cy="2321536"/>
          </a:xfrm>
          <a:prstGeom prst="rect">
            <a:avLst/>
          </a:prstGeom>
        </p:spPr>
      </p:pic>
      <p:pic>
        <p:nvPicPr>
          <p:cNvPr id="12" name="Image 11">
            <a:extLst>
              <a:ext uri="{FF2B5EF4-FFF2-40B4-BE49-F238E27FC236}">
                <a16:creationId xmlns:a16="http://schemas.microsoft.com/office/drawing/2014/main" id="{245C61F9-71DC-4A7D-880A-58E8EE456F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674" y="7200823"/>
            <a:ext cx="3744615" cy="2201827"/>
          </a:xfrm>
          <a:prstGeom prst="rect">
            <a:avLst/>
          </a:prstGeom>
        </p:spPr>
      </p:pic>
      <p:sp>
        <p:nvSpPr>
          <p:cNvPr id="13" name="Rectangle 12">
            <a:extLst>
              <a:ext uri="{FF2B5EF4-FFF2-40B4-BE49-F238E27FC236}">
                <a16:creationId xmlns:a16="http://schemas.microsoft.com/office/drawing/2014/main" id="{F6053818-AA02-4F38-B784-DBD8CF04E8C8}"/>
              </a:ext>
            </a:extLst>
          </p:cNvPr>
          <p:cNvSpPr/>
          <p:nvPr/>
        </p:nvSpPr>
        <p:spPr>
          <a:xfrm>
            <a:off x="4804782" y="7339813"/>
            <a:ext cx="2905800" cy="2031325"/>
          </a:xfrm>
          <a:prstGeom prst="rect">
            <a:avLst/>
          </a:prstGeom>
        </p:spPr>
        <p:txBody>
          <a:bodyPr wrap="square">
            <a:spAutoFit/>
          </a:bodyPr>
          <a:lstStyle/>
          <a:p>
            <a:r>
              <a:rPr lang="nl-NL" b="1" dirty="0">
                <a:solidFill>
                  <a:schemeClr val="accent2"/>
                </a:solidFill>
                <a:latin typeface="Calibri" panose="020F0502020204030204" pitchFamily="34" charset="0"/>
                <a:cs typeface="Calibri" panose="020F0502020204030204" pitchFamily="34" charset="0"/>
              </a:rPr>
              <a:t>Heb je een leuke anekdote over jou? </a:t>
            </a:r>
          </a:p>
          <a:p>
            <a:pPr algn="just"/>
            <a:r>
              <a:rPr lang="nl-NL" dirty="0">
                <a:latin typeface="Calibri" panose="020F0502020204030204" pitchFamily="34" charset="0"/>
                <a:cs typeface="Calibri" panose="020F0502020204030204" pitchFamily="34" charset="0"/>
              </a:rPr>
              <a:t>Vóór een internationale competitie lak ik mijn nagels in het goud. Ik denk dat het helpt om te winnen! Het is een bijgeloof!</a:t>
            </a:r>
          </a:p>
        </p:txBody>
      </p:sp>
      <p:sp>
        <p:nvSpPr>
          <p:cNvPr id="14" name="Rectangle 13">
            <a:extLst>
              <a:ext uri="{FF2B5EF4-FFF2-40B4-BE49-F238E27FC236}">
                <a16:creationId xmlns:a16="http://schemas.microsoft.com/office/drawing/2014/main" id="{C8FA6F3A-27A1-4C7C-B301-5E6202D2F1A5}"/>
              </a:ext>
            </a:extLst>
          </p:cNvPr>
          <p:cNvSpPr/>
          <p:nvPr/>
        </p:nvSpPr>
        <p:spPr>
          <a:xfrm>
            <a:off x="485099" y="4618553"/>
            <a:ext cx="7618323" cy="2585323"/>
          </a:xfrm>
          <a:prstGeom prst="rect">
            <a:avLst/>
          </a:prstGeom>
        </p:spPr>
        <p:txBody>
          <a:bodyPr wrap="square">
            <a:spAutoFit/>
          </a:bodyPr>
          <a:lstStyle/>
          <a:p>
            <a:r>
              <a:rPr lang="nl-NL" b="1" dirty="0">
                <a:solidFill>
                  <a:schemeClr val="accent2"/>
                </a:solidFill>
                <a:latin typeface="Calibri" panose="020F0502020204030204" pitchFamily="34" charset="0"/>
                <a:cs typeface="Calibri" panose="020F0502020204030204" pitchFamily="34" charset="0"/>
              </a:rPr>
              <a:t>Hoeveel internationale titels heb je gewonnen?</a:t>
            </a:r>
          </a:p>
          <a:p>
            <a:pPr algn="just"/>
            <a:r>
              <a:rPr lang="nl-NL" dirty="0">
                <a:latin typeface="Calibri" panose="020F0502020204030204" pitchFamily="34" charset="0"/>
                <a:cs typeface="Calibri" panose="020F0502020204030204" pitchFamily="34" charset="0"/>
              </a:rPr>
              <a:t>Mijn eerste internationale titel kwam er in 2017 op het Europees kampioenschap (EK), waar ik een gouden medaille won op de brug met ongelijke leggers. Hetzelfde jaar heb ik brons gewonnen op het wereldkampioenschap (WK). In 2018 en 2019 heb ik nog 4 gouden medailles en 1 zilver gewonnen. Op de Olympische Zomerspelen 2020 haalde ik een hoge score op de brug met de ongelijke leggers en won daarmee goud. In oktober 2022 heb ik aan het WK turnen deelgenomen. Daar behaalde ik de bronzen medaille aan de brug met ongelijke leggers.</a:t>
            </a:r>
          </a:p>
        </p:txBody>
      </p:sp>
      <p:sp>
        <p:nvSpPr>
          <p:cNvPr id="17" name="ZoneTexte 16">
            <a:extLst>
              <a:ext uri="{FF2B5EF4-FFF2-40B4-BE49-F238E27FC236}">
                <a16:creationId xmlns:a16="http://schemas.microsoft.com/office/drawing/2014/main" id="{7008166B-77FA-4AA6-A47D-CAC7CDE09746}"/>
              </a:ext>
            </a:extLst>
          </p:cNvPr>
          <p:cNvSpPr txBox="1"/>
          <p:nvPr/>
        </p:nvSpPr>
        <p:spPr>
          <a:xfrm>
            <a:off x="6532395" y="4365919"/>
            <a:ext cx="2905800" cy="369332"/>
          </a:xfrm>
          <a:prstGeom prst="rect">
            <a:avLst/>
          </a:prstGeom>
          <a:noFill/>
        </p:spPr>
        <p:txBody>
          <a:bodyPr wrap="square" rtlCol="0">
            <a:spAutoFit/>
          </a:bodyPr>
          <a:lstStyle/>
          <a:p>
            <a:r>
              <a:rPr lang="fr-FR" dirty="0">
                <a:solidFill>
                  <a:srgbClr val="0097A1"/>
                </a:solidFill>
              </a:rPr>
              <a:t>Nina op </a:t>
            </a:r>
            <a:r>
              <a:rPr lang="fr-FR" b="1" i="1" dirty="0">
                <a:solidFill>
                  <a:srgbClr val="0097A1"/>
                </a:solidFill>
              </a:rPr>
              <a:t>de </a:t>
            </a:r>
            <a:r>
              <a:rPr lang="fr-FR" b="1" i="1" dirty="0" err="1">
                <a:solidFill>
                  <a:srgbClr val="0097A1"/>
                </a:solidFill>
              </a:rPr>
              <a:t>balk</a:t>
            </a:r>
            <a:endParaRPr lang="nl-NL" b="1" i="1" dirty="0">
              <a:solidFill>
                <a:srgbClr val="0097A1"/>
              </a:solidFill>
            </a:endParaRPr>
          </a:p>
        </p:txBody>
      </p:sp>
      <p:sp>
        <p:nvSpPr>
          <p:cNvPr id="18" name="ZoneTexte 17">
            <a:extLst>
              <a:ext uri="{FF2B5EF4-FFF2-40B4-BE49-F238E27FC236}">
                <a16:creationId xmlns:a16="http://schemas.microsoft.com/office/drawing/2014/main" id="{C41A85F9-8DA3-4D56-9C62-C56DE2033F06}"/>
              </a:ext>
            </a:extLst>
          </p:cNvPr>
          <p:cNvSpPr txBox="1"/>
          <p:nvPr/>
        </p:nvSpPr>
        <p:spPr>
          <a:xfrm>
            <a:off x="644325" y="9423662"/>
            <a:ext cx="4128171" cy="369332"/>
          </a:xfrm>
          <a:prstGeom prst="rect">
            <a:avLst/>
          </a:prstGeom>
          <a:noFill/>
        </p:spPr>
        <p:txBody>
          <a:bodyPr wrap="square" rtlCol="0">
            <a:spAutoFit/>
          </a:bodyPr>
          <a:lstStyle/>
          <a:p>
            <a:r>
              <a:rPr lang="fr-FR" dirty="0">
                <a:solidFill>
                  <a:srgbClr val="0097A1"/>
                </a:solidFill>
              </a:rPr>
              <a:t>Nina op </a:t>
            </a:r>
            <a:r>
              <a:rPr lang="fr-FR" b="1" i="1" dirty="0">
                <a:solidFill>
                  <a:srgbClr val="0097A1"/>
                </a:solidFill>
              </a:rPr>
              <a:t>de </a:t>
            </a:r>
            <a:r>
              <a:rPr lang="fr-FR" b="1" i="1" dirty="0" err="1">
                <a:solidFill>
                  <a:srgbClr val="0097A1"/>
                </a:solidFill>
              </a:rPr>
              <a:t>brug</a:t>
            </a:r>
            <a:r>
              <a:rPr lang="fr-FR" b="1" i="1" dirty="0">
                <a:solidFill>
                  <a:srgbClr val="0097A1"/>
                </a:solidFill>
              </a:rPr>
              <a:t> met </a:t>
            </a:r>
            <a:r>
              <a:rPr lang="fr-FR" b="1" i="1" dirty="0" err="1">
                <a:solidFill>
                  <a:srgbClr val="0097A1"/>
                </a:solidFill>
              </a:rPr>
              <a:t>ongelijke</a:t>
            </a:r>
            <a:r>
              <a:rPr lang="fr-FR" b="1" i="1" dirty="0">
                <a:solidFill>
                  <a:srgbClr val="0097A1"/>
                </a:solidFill>
              </a:rPr>
              <a:t> </a:t>
            </a:r>
            <a:r>
              <a:rPr lang="fr-FR" b="1" i="1" dirty="0" err="1">
                <a:solidFill>
                  <a:srgbClr val="0097A1"/>
                </a:solidFill>
              </a:rPr>
              <a:t>leggers</a:t>
            </a:r>
            <a:endParaRPr lang="nl-NL" b="1" i="1" dirty="0">
              <a:solidFill>
                <a:srgbClr val="0097A1"/>
              </a:solidFill>
            </a:endParaRPr>
          </a:p>
        </p:txBody>
      </p:sp>
      <p:sp>
        <p:nvSpPr>
          <p:cNvPr id="19" name="TextBox 17">
            <a:extLst>
              <a:ext uri="{FF2B5EF4-FFF2-40B4-BE49-F238E27FC236}">
                <a16:creationId xmlns:a16="http://schemas.microsoft.com/office/drawing/2014/main" id="{F9949E17-CA2D-45E6-B667-9B4C1B14242B}"/>
              </a:ext>
            </a:extLst>
          </p:cNvPr>
          <p:cNvSpPr txBox="1"/>
          <p:nvPr/>
        </p:nvSpPr>
        <p:spPr>
          <a:xfrm>
            <a:off x="1358806" y="485417"/>
            <a:ext cx="6013396" cy="1200329"/>
          </a:xfrm>
          <a:prstGeom prst="rect">
            <a:avLst/>
          </a:prstGeom>
          <a:noFill/>
          <a:ln>
            <a:noFill/>
          </a:ln>
        </p:spPr>
        <p:txBody>
          <a:bodyPr wrap="square" rtlCol="0">
            <a:spAutoFit/>
          </a:bodyPr>
          <a:lstStyle/>
          <a:p>
            <a:r>
              <a:rPr lang="fr-FR" sz="2400" b="1" dirty="0">
                <a:latin typeface="Segoe UI" panose="020B0502040204020203" pitchFamily="34" charset="0"/>
                <a:cs typeface="Segoe UI" panose="020B0502040204020203" pitchFamily="34" charset="0"/>
              </a:rPr>
              <a:t>LEZEN</a:t>
            </a:r>
          </a:p>
          <a:p>
            <a:r>
              <a:rPr lang="fr-FR" sz="2400" b="1" dirty="0" err="1">
                <a:latin typeface="Segoe UI" panose="020B0502040204020203" pitchFamily="34" charset="0"/>
                <a:cs typeface="Segoe UI" panose="020B0502040204020203" pitchFamily="34" charset="0"/>
              </a:rPr>
              <a:t>Drie</a:t>
            </a:r>
            <a:r>
              <a:rPr lang="fr-FR" sz="2400" b="1" dirty="0">
                <a:latin typeface="Segoe UI" panose="020B0502040204020203" pitchFamily="34" charset="0"/>
                <a:cs typeface="Segoe UI" panose="020B0502040204020203" pitchFamily="34" charset="0"/>
              </a:rPr>
              <a:t> </a:t>
            </a:r>
            <a:r>
              <a:rPr lang="fr-FR" sz="2400" b="1" dirty="0" err="1">
                <a:latin typeface="Segoe UI" panose="020B0502040204020203" pitchFamily="34" charset="0"/>
                <a:cs typeface="Segoe UI" panose="020B0502040204020203" pitchFamily="34" charset="0"/>
              </a:rPr>
              <a:t>Belgische</a:t>
            </a:r>
            <a:r>
              <a:rPr lang="fr-FR" sz="2400" b="1" dirty="0">
                <a:latin typeface="Segoe UI" panose="020B0502040204020203" pitchFamily="34" charset="0"/>
                <a:cs typeface="Segoe UI" panose="020B0502040204020203" pitchFamily="34" charset="0"/>
              </a:rPr>
              <a:t> </a:t>
            </a:r>
            <a:r>
              <a:rPr lang="fr-FR" sz="2400" b="1" dirty="0" err="1">
                <a:latin typeface="Segoe UI" panose="020B0502040204020203" pitchFamily="34" charset="0"/>
                <a:cs typeface="Segoe UI" panose="020B0502040204020203" pitchFamily="34" charset="0"/>
              </a:rPr>
              <a:t>topsporters</a:t>
            </a:r>
            <a:endParaRPr lang="nl-BE" sz="2400" b="1" dirty="0">
              <a:latin typeface="Segoe UI" panose="020B0502040204020203" pitchFamily="34" charset="0"/>
              <a:cs typeface="Segoe UI" panose="020B0502040204020203" pitchFamily="34" charset="0"/>
            </a:endParaRPr>
          </a:p>
          <a:p>
            <a:endParaRPr lang="nl-BE" sz="24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358014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02631591F76674AA9160AE3BED824EF" ma:contentTypeVersion="14" ma:contentTypeDescription="Crée un document." ma:contentTypeScope="" ma:versionID="d7b1510a827fdb4215e7d2aaf7d8ae3f">
  <xsd:schema xmlns:xsd="http://www.w3.org/2001/XMLSchema" xmlns:xs="http://www.w3.org/2001/XMLSchema" xmlns:p="http://schemas.microsoft.com/office/2006/metadata/properties" xmlns:ns3="585010bf-ea3c-4a4e-83b6-aaf828419e6f" xmlns:ns4="482757d7-26d1-43ca-924f-7189a9084a0c" targetNamespace="http://schemas.microsoft.com/office/2006/metadata/properties" ma:root="true" ma:fieldsID="560854c0e7766ef52cb3ffebf03af0d6" ns3:_="" ns4:_="">
    <xsd:import namespace="585010bf-ea3c-4a4e-83b6-aaf828419e6f"/>
    <xsd:import namespace="482757d7-26d1-43ca-924f-7189a9084a0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5010bf-ea3c-4a4e-83b6-aaf828419e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2757d7-26d1-43ca-924f-7189a9084a0c"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element name="SharingHintHash" ma:index="14"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173FB6-83AF-434C-91A3-BDE310BB24FD}">
  <ds:schemaRefs>
    <ds:schemaRef ds:uri="http://purl.org/dc/terms/"/>
    <ds:schemaRef ds:uri="482757d7-26d1-43ca-924f-7189a9084a0c"/>
    <ds:schemaRef ds:uri="http://schemas.microsoft.com/office/2006/documentManagement/types"/>
    <ds:schemaRef ds:uri="http://schemas.microsoft.com/office/infopath/2007/PartnerControls"/>
    <ds:schemaRef ds:uri="http://purl.org/dc/elements/1.1/"/>
    <ds:schemaRef ds:uri="http://schemas.microsoft.com/office/2006/metadata/properties"/>
    <ds:schemaRef ds:uri="585010bf-ea3c-4a4e-83b6-aaf828419e6f"/>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646C10A7-34AD-45DF-8CB4-774F094A4DE2}">
  <ds:schemaRefs>
    <ds:schemaRef ds:uri="http://schemas.microsoft.com/sharepoint/v3/contenttype/forms"/>
  </ds:schemaRefs>
</ds:datastoreItem>
</file>

<file path=customXml/itemProps3.xml><?xml version="1.0" encoding="utf-8"?>
<ds:datastoreItem xmlns:ds="http://schemas.openxmlformats.org/officeDocument/2006/customXml" ds:itemID="{E4BCC5E7-A517-4942-BB67-52142EF73C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5010bf-ea3c-4a4e-83b6-aaf828419e6f"/>
    <ds:schemaRef ds:uri="482757d7-26d1-43ca-924f-7189a9084a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244</TotalTime>
  <Words>3933</Words>
  <Application>Microsoft Office PowerPoint</Application>
  <PresentationFormat>Personnalisé</PresentationFormat>
  <Paragraphs>593</Paragraphs>
  <Slides>26</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26</vt:i4>
      </vt:variant>
    </vt:vector>
  </HeadingPairs>
  <TitlesOfParts>
    <vt:vector size="35" baseType="lpstr">
      <vt:lpstr>Arial</vt:lpstr>
      <vt:lpstr>Calibri</vt:lpstr>
      <vt:lpstr>Calibri Light</vt:lpstr>
      <vt:lpstr>Segoe UI</vt:lpstr>
      <vt:lpstr>Segoe UI Light</vt:lpstr>
      <vt:lpstr>Segoe UI Symbol</vt:lpstr>
      <vt:lpstr>Times New Roman</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KU Leuven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Jolien De Decker</dc:creator>
  <cp:lastModifiedBy>Pauline Degrave</cp:lastModifiedBy>
  <cp:revision>358</cp:revision>
  <dcterms:created xsi:type="dcterms:W3CDTF">2020-11-17T14:20:20Z</dcterms:created>
  <dcterms:modified xsi:type="dcterms:W3CDTF">2022-12-09T13:36:51Z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0x010100302631591F76674AA9160AE3BED824EF</vt:lpwstr>
  </property>
</Properties>
</file>